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 id="2147483663" r:id="rId5"/>
    <p:sldMasterId id="2147483666" r:id="rId6"/>
    <p:sldMasterId id="2147483668" r:id="rId7"/>
    <p:sldMasterId id="2147483680" r:id="rId8"/>
  </p:sldMasterIdLst>
  <p:notesMasterIdLst>
    <p:notesMasterId r:id="rId41"/>
  </p:notesMasterIdLst>
  <p:sldIdLst>
    <p:sldId id="321" r:id="rId9"/>
    <p:sldId id="328" r:id="rId10"/>
    <p:sldId id="256" r:id="rId11"/>
    <p:sldId id="298" r:id="rId12"/>
    <p:sldId id="322" r:id="rId13"/>
    <p:sldId id="323" r:id="rId14"/>
    <p:sldId id="305" r:id="rId15"/>
    <p:sldId id="324" r:id="rId16"/>
    <p:sldId id="325" r:id="rId17"/>
    <p:sldId id="326" r:id="rId18"/>
    <p:sldId id="312" r:id="rId19"/>
    <p:sldId id="327" r:id="rId20"/>
    <p:sldId id="309" r:id="rId21"/>
    <p:sldId id="304" r:id="rId22"/>
    <p:sldId id="273" r:id="rId23"/>
    <p:sldId id="445" r:id="rId24"/>
    <p:sldId id="452" r:id="rId25"/>
    <p:sldId id="395" r:id="rId26"/>
    <p:sldId id="425" r:id="rId27"/>
    <p:sldId id="447" r:id="rId28"/>
    <p:sldId id="450" r:id="rId29"/>
    <p:sldId id="448" r:id="rId30"/>
    <p:sldId id="449" r:id="rId31"/>
    <p:sldId id="426" r:id="rId32"/>
    <p:sldId id="436" r:id="rId33"/>
    <p:sldId id="454" r:id="rId34"/>
    <p:sldId id="455" r:id="rId35"/>
    <p:sldId id="418" r:id="rId36"/>
    <p:sldId id="453" r:id="rId37"/>
    <p:sldId id="451" r:id="rId38"/>
    <p:sldId id="279" r:id="rId39"/>
    <p:sldId id="272" r:id="rId40"/>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747775"/>
          </p15:clr>
        </p15:guide>
        <p15:guide id="2"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00A7A-0255-4A6F-A099-57AC4AB6726C}" v="42" dt="2026-05-14T09:33:00.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38" y="38"/>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jus Zabiela" userId="66f103f7-85b8-4088-95d4-85eca4a68575" providerId="ADAL" clId="{621EE4E1-F1D4-427E-93C8-33DE0E582F5A}"/>
    <pc:docChg chg="undo custSel addSld delSld modSld sldOrd">
      <pc:chgData name="Marijus Zabiela" userId="66f103f7-85b8-4088-95d4-85eca4a68575" providerId="ADAL" clId="{621EE4E1-F1D4-427E-93C8-33DE0E582F5A}" dt="2026-05-15T06:29:42.147" v="385" actId="47"/>
      <pc:docMkLst>
        <pc:docMk/>
      </pc:docMkLst>
      <pc:sldChg chg="add">
        <pc:chgData name="Marijus Zabiela" userId="66f103f7-85b8-4088-95d4-85eca4a68575" providerId="ADAL" clId="{621EE4E1-F1D4-427E-93C8-33DE0E582F5A}" dt="2026-05-14T09:28:13.542" v="58"/>
        <pc:sldMkLst>
          <pc:docMk/>
          <pc:sldMk cId="3981089929" sldId="256"/>
        </pc:sldMkLst>
      </pc:sldChg>
      <pc:sldChg chg="del">
        <pc:chgData name="Marijus Zabiela" userId="66f103f7-85b8-4088-95d4-85eca4a68575" providerId="ADAL" clId="{621EE4E1-F1D4-427E-93C8-33DE0E582F5A}" dt="2026-05-15T06:29:42.147" v="385" actId="47"/>
        <pc:sldMkLst>
          <pc:docMk/>
          <pc:sldMk cId="0" sldId="258"/>
        </pc:sldMkLst>
      </pc:sldChg>
      <pc:sldChg chg="del">
        <pc:chgData name="Marijus Zabiela" userId="66f103f7-85b8-4088-95d4-85eca4a68575" providerId="ADAL" clId="{621EE4E1-F1D4-427E-93C8-33DE0E582F5A}" dt="2026-05-15T06:29:42.147" v="385" actId="47"/>
        <pc:sldMkLst>
          <pc:docMk/>
          <pc:sldMk cId="0" sldId="259"/>
        </pc:sldMkLst>
      </pc:sldChg>
      <pc:sldChg chg="del">
        <pc:chgData name="Marijus Zabiela" userId="66f103f7-85b8-4088-95d4-85eca4a68575" providerId="ADAL" clId="{621EE4E1-F1D4-427E-93C8-33DE0E582F5A}" dt="2026-05-15T06:29:42.147" v="385" actId="47"/>
        <pc:sldMkLst>
          <pc:docMk/>
          <pc:sldMk cId="0" sldId="261"/>
        </pc:sldMkLst>
      </pc:sldChg>
      <pc:sldChg chg="del">
        <pc:chgData name="Marijus Zabiela" userId="66f103f7-85b8-4088-95d4-85eca4a68575" providerId="ADAL" clId="{621EE4E1-F1D4-427E-93C8-33DE0E582F5A}" dt="2026-05-15T06:29:42.147" v="385" actId="47"/>
        <pc:sldMkLst>
          <pc:docMk/>
          <pc:sldMk cId="1844995343" sldId="263"/>
        </pc:sldMkLst>
      </pc:sldChg>
      <pc:sldChg chg="del">
        <pc:chgData name="Marijus Zabiela" userId="66f103f7-85b8-4088-95d4-85eca4a68575" providerId="ADAL" clId="{621EE4E1-F1D4-427E-93C8-33DE0E582F5A}" dt="2026-05-15T06:29:42.147" v="385" actId="47"/>
        <pc:sldMkLst>
          <pc:docMk/>
          <pc:sldMk cId="3533341842" sldId="264"/>
        </pc:sldMkLst>
      </pc:sldChg>
      <pc:sldChg chg="del">
        <pc:chgData name="Marijus Zabiela" userId="66f103f7-85b8-4088-95d4-85eca4a68575" providerId="ADAL" clId="{621EE4E1-F1D4-427E-93C8-33DE0E582F5A}" dt="2026-05-15T06:29:42.147" v="385" actId="47"/>
        <pc:sldMkLst>
          <pc:docMk/>
          <pc:sldMk cId="720369973" sldId="265"/>
        </pc:sldMkLst>
      </pc:sldChg>
      <pc:sldChg chg="del">
        <pc:chgData name="Marijus Zabiela" userId="66f103f7-85b8-4088-95d4-85eca4a68575" providerId="ADAL" clId="{621EE4E1-F1D4-427E-93C8-33DE0E582F5A}" dt="2026-05-15T06:29:42.147" v="385" actId="47"/>
        <pc:sldMkLst>
          <pc:docMk/>
          <pc:sldMk cId="0" sldId="269"/>
        </pc:sldMkLst>
      </pc:sldChg>
      <pc:sldChg chg="del">
        <pc:chgData name="Marijus Zabiela" userId="66f103f7-85b8-4088-95d4-85eca4a68575" providerId="ADAL" clId="{621EE4E1-F1D4-427E-93C8-33DE0E582F5A}" dt="2026-05-15T06:29:42.147" v="385" actId="47"/>
        <pc:sldMkLst>
          <pc:docMk/>
          <pc:sldMk cId="0" sldId="270"/>
        </pc:sldMkLst>
      </pc:sldChg>
      <pc:sldChg chg="del">
        <pc:chgData name="Marijus Zabiela" userId="66f103f7-85b8-4088-95d4-85eca4a68575" providerId="ADAL" clId="{621EE4E1-F1D4-427E-93C8-33DE0E582F5A}" dt="2026-05-15T06:29:42.147" v="385" actId="47"/>
        <pc:sldMkLst>
          <pc:docMk/>
          <pc:sldMk cId="1334446775" sldId="271"/>
        </pc:sldMkLst>
      </pc:sldChg>
      <pc:sldChg chg="delSp modSp mod ord">
        <pc:chgData name="Marijus Zabiela" userId="66f103f7-85b8-4088-95d4-85eca4a68575" providerId="ADAL" clId="{621EE4E1-F1D4-427E-93C8-33DE0E582F5A}" dt="2026-05-14T09:33:23.690" v="262" actId="478"/>
        <pc:sldMkLst>
          <pc:docMk/>
          <pc:sldMk cId="4048166824" sldId="272"/>
        </pc:sldMkLst>
        <pc:spChg chg="mod">
          <ac:chgData name="Marijus Zabiela" userId="66f103f7-85b8-4088-95d4-85eca4a68575" providerId="ADAL" clId="{621EE4E1-F1D4-427E-93C8-33DE0E582F5A}" dt="2026-05-14T09:33:19.117" v="261" actId="20577"/>
          <ac:spMkLst>
            <pc:docMk/>
            <pc:sldMk cId="4048166824" sldId="272"/>
            <ac:spMk id="2" creationId="{77D5BAA2-E2E8-C89B-9694-8FE9ADFEE9D1}"/>
          </ac:spMkLst>
        </pc:spChg>
        <pc:spChg chg="del">
          <ac:chgData name="Marijus Zabiela" userId="66f103f7-85b8-4088-95d4-85eca4a68575" providerId="ADAL" clId="{621EE4E1-F1D4-427E-93C8-33DE0E582F5A}" dt="2026-05-14T09:33:23.690" v="262" actId="478"/>
          <ac:spMkLst>
            <pc:docMk/>
            <pc:sldMk cId="4048166824" sldId="272"/>
            <ac:spMk id="3" creationId="{3ACC04EC-1FF1-447D-BF94-3D5B099F2579}"/>
          </ac:spMkLst>
        </pc:spChg>
      </pc:sldChg>
      <pc:sldChg chg="add">
        <pc:chgData name="Marijus Zabiela" userId="66f103f7-85b8-4088-95d4-85eca4a68575" providerId="ADAL" clId="{621EE4E1-F1D4-427E-93C8-33DE0E582F5A}" dt="2026-05-14T09:28:28.666" v="69"/>
        <pc:sldMkLst>
          <pc:docMk/>
          <pc:sldMk cId="1526464433" sldId="273"/>
        </pc:sldMkLst>
      </pc:sldChg>
      <pc:sldChg chg="del">
        <pc:chgData name="Marijus Zabiela" userId="66f103f7-85b8-4088-95d4-85eca4a68575" providerId="ADAL" clId="{621EE4E1-F1D4-427E-93C8-33DE0E582F5A}" dt="2026-05-15T06:29:42.147" v="385" actId="47"/>
        <pc:sldMkLst>
          <pc:docMk/>
          <pc:sldMk cId="0" sldId="274"/>
        </pc:sldMkLst>
      </pc:sldChg>
      <pc:sldChg chg="del">
        <pc:chgData name="Marijus Zabiela" userId="66f103f7-85b8-4088-95d4-85eca4a68575" providerId="ADAL" clId="{621EE4E1-F1D4-427E-93C8-33DE0E582F5A}" dt="2026-05-15T06:29:42.147" v="385" actId="47"/>
        <pc:sldMkLst>
          <pc:docMk/>
          <pc:sldMk cId="0" sldId="277"/>
        </pc:sldMkLst>
      </pc:sldChg>
      <pc:sldChg chg="add">
        <pc:chgData name="Marijus Zabiela" userId="66f103f7-85b8-4088-95d4-85eca4a68575" providerId="ADAL" clId="{621EE4E1-F1D4-427E-93C8-33DE0E582F5A}" dt="2026-05-14T09:32:30.535" v="231"/>
        <pc:sldMkLst>
          <pc:docMk/>
          <pc:sldMk cId="2789020275" sldId="279"/>
        </pc:sldMkLst>
      </pc:sldChg>
      <pc:sldChg chg="del">
        <pc:chgData name="Marijus Zabiela" userId="66f103f7-85b8-4088-95d4-85eca4a68575" providerId="ADAL" clId="{621EE4E1-F1D4-427E-93C8-33DE0E582F5A}" dt="2026-05-15T06:29:42.147" v="385" actId="47"/>
        <pc:sldMkLst>
          <pc:docMk/>
          <pc:sldMk cId="0" sldId="280"/>
        </pc:sldMkLst>
      </pc:sldChg>
      <pc:sldChg chg="del">
        <pc:chgData name="Marijus Zabiela" userId="66f103f7-85b8-4088-95d4-85eca4a68575" providerId="ADAL" clId="{621EE4E1-F1D4-427E-93C8-33DE0E582F5A}" dt="2026-05-15T06:29:42.147" v="385" actId="47"/>
        <pc:sldMkLst>
          <pc:docMk/>
          <pc:sldMk cId="0" sldId="282"/>
        </pc:sldMkLst>
      </pc:sldChg>
      <pc:sldChg chg="del">
        <pc:chgData name="Marijus Zabiela" userId="66f103f7-85b8-4088-95d4-85eca4a68575" providerId="ADAL" clId="{621EE4E1-F1D4-427E-93C8-33DE0E582F5A}" dt="2026-05-15T06:29:42.147" v="385" actId="47"/>
        <pc:sldMkLst>
          <pc:docMk/>
          <pc:sldMk cId="0" sldId="283"/>
        </pc:sldMkLst>
      </pc:sldChg>
      <pc:sldChg chg="del">
        <pc:chgData name="Marijus Zabiela" userId="66f103f7-85b8-4088-95d4-85eca4a68575" providerId="ADAL" clId="{621EE4E1-F1D4-427E-93C8-33DE0E582F5A}" dt="2026-05-15T06:29:42.147" v="385" actId="47"/>
        <pc:sldMkLst>
          <pc:docMk/>
          <pc:sldMk cId="0" sldId="284"/>
        </pc:sldMkLst>
      </pc:sldChg>
      <pc:sldChg chg="del">
        <pc:chgData name="Marijus Zabiela" userId="66f103f7-85b8-4088-95d4-85eca4a68575" providerId="ADAL" clId="{621EE4E1-F1D4-427E-93C8-33DE0E582F5A}" dt="2026-05-15T06:29:42.147" v="385" actId="47"/>
        <pc:sldMkLst>
          <pc:docMk/>
          <pc:sldMk cId="4043346848" sldId="286"/>
        </pc:sldMkLst>
      </pc:sldChg>
      <pc:sldChg chg="del">
        <pc:chgData name="Marijus Zabiela" userId="66f103f7-85b8-4088-95d4-85eca4a68575" providerId="ADAL" clId="{621EE4E1-F1D4-427E-93C8-33DE0E582F5A}" dt="2026-05-15T06:29:42.147" v="385" actId="47"/>
        <pc:sldMkLst>
          <pc:docMk/>
          <pc:sldMk cId="3028801765" sldId="287"/>
        </pc:sldMkLst>
      </pc:sldChg>
      <pc:sldChg chg="del">
        <pc:chgData name="Marijus Zabiela" userId="66f103f7-85b8-4088-95d4-85eca4a68575" providerId="ADAL" clId="{621EE4E1-F1D4-427E-93C8-33DE0E582F5A}" dt="2026-05-15T06:29:42.147" v="385" actId="47"/>
        <pc:sldMkLst>
          <pc:docMk/>
          <pc:sldMk cId="286376041" sldId="288"/>
        </pc:sldMkLst>
      </pc:sldChg>
      <pc:sldChg chg="del">
        <pc:chgData name="Marijus Zabiela" userId="66f103f7-85b8-4088-95d4-85eca4a68575" providerId="ADAL" clId="{621EE4E1-F1D4-427E-93C8-33DE0E582F5A}" dt="2026-05-15T06:29:42.147" v="385" actId="47"/>
        <pc:sldMkLst>
          <pc:docMk/>
          <pc:sldMk cId="0" sldId="290"/>
        </pc:sldMkLst>
      </pc:sldChg>
      <pc:sldChg chg="del">
        <pc:chgData name="Marijus Zabiela" userId="66f103f7-85b8-4088-95d4-85eca4a68575" providerId="ADAL" clId="{621EE4E1-F1D4-427E-93C8-33DE0E582F5A}" dt="2026-05-15T06:29:42.147" v="385" actId="47"/>
        <pc:sldMkLst>
          <pc:docMk/>
          <pc:sldMk cId="3528076125" sldId="292"/>
        </pc:sldMkLst>
      </pc:sldChg>
      <pc:sldChg chg="del">
        <pc:chgData name="Marijus Zabiela" userId="66f103f7-85b8-4088-95d4-85eca4a68575" providerId="ADAL" clId="{621EE4E1-F1D4-427E-93C8-33DE0E582F5A}" dt="2026-05-15T06:29:42.147" v="385" actId="47"/>
        <pc:sldMkLst>
          <pc:docMk/>
          <pc:sldMk cId="4092327925" sldId="293"/>
        </pc:sldMkLst>
      </pc:sldChg>
      <pc:sldChg chg="del">
        <pc:chgData name="Marijus Zabiela" userId="66f103f7-85b8-4088-95d4-85eca4a68575" providerId="ADAL" clId="{621EE4E1-F1D4-427E-93C8-33DE0E582F5A}" dt="2026-05-15T06:29:42.147" v="385" actId="47"/>
        <pc:sldMkLst>
          <pc:docMk/>
          <pc:sldMk cId="1317461866" sldId="294"/>
        </pc:sldMkLst>
      </pc:sldChg>
      <pc:sldChg chg="del">
        <pc:chgData name="Marijus Zabiela" userId="66f103f7-85b8-4088-95d4-85eca4a68575" providerId="ADAL" clId="{621EE4E1-F1D4-427E-93C8-33DE0E582F5A}" dt="2026-05-15T06:29:42.147" v="385" actId="47"/>
        <pc:sldMkLst>
          <pc:docMk/>
          <pc:sldMk cId="3412702869" sldId="295"/>
        </pc:sldMkLst>
      </pc:sldChg>
      <pc:sldChg chg="del">
        <pc:chgData name="Marijus Zabiela" userId="66f103f7-85b8-4088-95d4-85eca4a68575" providerId="ADAL" clId="{621EE4E1-F1D4-427E-93C8-33DE0E582F5A}" dt="2026-05-15T06:29:42.147" v="385" actId="47"/>
        <pc:sldMkLst>
          <pc:docMk/>
          <pc:sldMk cId="2980180815" sldId="297"/>
        </pc:sldMkLst>
      </pc:sldChg>
      <pc:sldChg chg="add">
        <pc:chgData name="Marijus Zabiela" userId="66f103f7-85b8-4088-95d4-85eca4a68575" providerId="ADAL" clId="{621EE4E1-F1D4-427E-93C8-33DE0E582F5A}" dt="2026-05-14T09:28:09.292" v="57"/>
        <pc:sldMkLst>
          <pc:docMk/>
          <pc:sldMk cId="1599806237" sldId="298"/>
        </pc:sldMkLst>
      </pc:sldChg>
      <pc:sldChg chg="del">
        <pc:chgData name="Marijus Zabiela" userId="66f103f7-85b8-4088-95d4-85eca4a68575" providerId="ADAL" clId="{621EE4E1-F1D4-427E-93C8-33DE0E582F5A}" dt="2026-05-15T06:29:42.147" v="385" actId="47"/>
        <pc:sldMkLst>
          <pc:docMk/>
          <pc:sldMk cId="1336657476" sldId="299"/>
        </pc:sldMkLst>
      </pc:sldChg>
      <pc:sldChg chg="del">
        <pc:chgData name="Marijus Zabiela" userId="66f103f7-85b8-4088-95d4-85eca4a68575" providerId="ADAL" clId="{621EE4E1-F1D4-427E-93C8-33DE0E582F5A}" dt="2026-05-15T06:29:42.147" v="385" actId="47"/>
        <pc:sldMkLst>
          <pc:docMk/>
          <pc:sldMk cId="2364812966" sldId="301"/>
        </pc:sldMkLst>
      </pc:sldChg>
      <pc:sldChg chg="del">
        <pc:chgData name="Marijus Zabiela" userId="66f103f7-85b8-4088-95d4-85eca4a68575" providerId="ADAL" clId="{621EE4E1-F1D4-427E-93C8-33DE0E582F5A}" dt="2026-05-15T06:29:42.147" v="385" actId="47"/>
        <pc:sldMkLst>
          <pc:docMk/>
          <pc:sldMk cId="387913552" sldId="302"/>
        </pc:sldMkLst>
      </pc:sldChg>
      <pc:sldChg chg="del">
        <pc:chgData name="Marijus Zabiela" userId="66f103f7-85b8-4088-95d4-85eca4a68575" providerId="ADAL" clId="{621EE4E1-F1D4-427E-93C8-33DE0E582F5A}" dt="2026-05-15T06:29:42.147" v="385" actId="47"/>
        <pc:sldMkLst>
          <pc:docMk/>
          <pc:sldMk cId="1693493079" sldId="303"/>
        </pc:sldMkLst>
      </pc:sldChg>
      <pc:sldChg chg="modSp add mod">
        <pc:chgData name="Marijus Zabiela" userId="66f103f7-85b8-4088-95d4-85eca4a68575" providerId="ADAL" clId="{621EE4E1-F1D4-427E-93C8-33DE0E582F5A}" dt="2026-05-14T09:31:20.724" v="202" actId="20577"/>
        <pc:sldMkLst>
          <pc:docMk/>
          <pc:sldMk cId="3137088179" sldId="304"/>
        </pc:sldMkLst>
        <pc:spChg chg="mod">
          <ac:chgData name="Marijus Zabiela" userId="66f103f7-85b8-4088-95d4-85eca4a68575" providerId="ADAL" clId="{621EE4E1-F1D4-427E-93C8-33DE0E582F5A}" dt="2026-05-14T09:31:20.724" v="202" actId="20577"/>
          <ac:spMkLst>
            <pc:docMk/>
            <pc:sldMk cId="3137088179" sldId="304"/>
            <ac:spMk id="6" creationId="{4F4C064A-6C27-3633-6EB9-6D105556158C}"/>
          </ac:spMkLst>
        </pc:spChg>
      </pc:sldChg>
      <pc:sldChg chg="add">
        <pc:chgData name="Marijus Zabiela" userId="66f103f7-85b8-4088-95d4-85eca4a68575" providerId="ADAL" clId="{621EE4E1-F1D4-427E-93C8-33DE0E582F5A}" dt="2026-05-14T09:28:19.422" v="61"/>
        <pc:sldMkLst>
          <pc:docMk/>
          <pc:sldMk cId="827186453" sldId="305"/>
        </pc:sldMkLst>
      </pc:sldChg>
      <pc:sldChg chg="del">
        <pc:chgData name="Marijus Zabiela" userId="66f103f7-85b8-4088-95d4-85eca4a68575" providerId="ADAL" clId="{621EE4E1-F1D4-427E-93C8-33DE0E582F5A}" dt="2026-05-15T06:29:42.147" v="385" actId="47"/>
        <pc:sldMkLst>
          <pc:docMk/>
          <pc:sldMk cId="1089340561" sldId="306"/>
        </pc:sldMkLst>
      </pc:sldChg>
      <pc:sldChg chg="del">
        <pc:chgData name="Marijus Zabiela" userId="66f103f7-85b8-4088-95d4-85eca4a68575" providerId="ADAL" clId="{621EE4E1-F1D4-427E-93C8-33DE0E582F5A}" dt="2026-05-15T06:29:42.147" v="385" actId="47"/>
        <pc:sldMkLst>
          <pc:docMk/>
          <pc:sldMk cId="3990429573" sldId="307"/>
        </pc:sldMkLst>
      </pc:sldChg>
      <pc:sldChg chg="del">
        <pc:chgData name="Marijus Zabiela" userId="66f103f7-85b8-4088-95d4-85eca4a68575" providerId="ADAL" clId="{621EE4E1-F1D4-427E-93C8-33DE0E582F5A}" dt="2026-05-15T06:29:42.147" v="385" actId="47"/>
        <pc:sldMkLst>
          <pc:docMk/>
          <pc:sldMk cId="2086753544" sldId="308"/>
        </pc:sldMkLst>
      </pc:sldChg>
      <pc:sldChg chg="add">
        <pc:chgData name="Marijus Zabiela" userId="66f103f7-85b8-4088-95d4-85eca4a68575" providerId="ADAL" clId="{621EE4E1-F1D4-427E-93C8-33DE0E582F5A}" dt="2026-05-14T09:28:26.653" v="67"/>
        <pc:sldMkLst>
          <pc:docMk/>
          <pc:sldMk cId="227724685" sldId="309"/>
        </pc:sldMkLst>
      </pc:sldChg>
      <pc:sldChg chg="delSp modSp del mod ord">
        <pc:chgData name="Marijus Zabiela" userId="66f103f7-85b8-4088-95d4-85eca4a68575" providerId="ADAL" clId="{621EE4E1-F1D4-427E-93C8-33DE0E582F5A}" dt="2026-05-15T06:29:42.147" v="385" actId="47"/>
        <pc:sldMkLst>
          <pc:docMk/>
          <pc:sldMk cId="4211212011" sldId="310"/>
        </pc:sldMkLst>
        <pc:spChg chg="del">
          <ac:chgData name="Marijus Zabiela" userId="66f103f7-85b8-4088-95d4-85eca4a68575" providerId="ADAL" clId="{621EE4E1-F1D4-427E-93C8-33DE0E582F5A}" dt="2026-05-14T09:34:34.711" v="306" actId="478"/>
          <ac:spMkLst>
            <pc:docMk/>
            <pc:sldMk cId="4211212011" sldId="310"/>
            <ac:spMk id="5" creationId="{00000000-0000-0000-0000-000000000000}"/>
          </ac:spMkLst>
        </pc:spChg>
        <pc:spChg chg="mod">
          <ac:chgData name="Marijus Zabiela" userId="66f103f7-85b8-4088-95d4-85eca4a68575" providerId="ADAL" clId="{621EE4E1-F1D4-427E-93C8-33DE0E582F5A}" dt="2026-05-14T09:34:40.376" v="309" actId="1076"/>
          <ac:spMkLst>
            <pc:docMk/>
            <pc:sldMk cId="4211212011" sldId="310"/>
            <ac:spMk id="18" creationId="{00000000-0000-0000-0000-000000000000}"/>
          </ac:spMkLst>
        </pc:spChg>
        <pc:spChg chg="del">
          <ac:chgData name="Marijus Zabiela" userId="66f103f7-85b8-4088-95d4-85eca4a68575" providerId="ADAL" clId="{621EE4E1-F1D4-427E-93C8-33DE0E582F5A}" dt="2026-05-14T09:34:42.967" v="310" actId="478"/>
          <ac:spMkLst>
            <pc:docMk/>
            <pc:sldMk cId="4211212011" sldId="310"/>
            <ac:spMk id="19" creationId="{00000000-0000-0000-0000-000000000000}"/>
          </ac:spMkLst>
        </pc:spChg>
      </pc:sldChg>
      <pc:sldChg chg="del">
        <pc:chgData name="Marijus Zabiela" userId="66f103f7-85b8-4088-95d4-85eca4a68575" providerId="ADAL" clId="{621EE4E1-F1D4-427E-93C8-33DE0E582F5A}" dt="2026-05-15T06:29:42.147" v="385" actId="47"/>
        <pc:sldMkLst>
          <pc:docMk/>
          <pc:sldMk cId="1638155974" sldId="311"/>
        </pc:sldMkLst>
      </pc:sldChg>
      <pc:sldChg chg="del">
        <pc:chgData name="Marijus Zabiela" userId="66f103f7-85b8-4088-95d4-85eca4a68575" providerId="ADAL" clId="{621EE4E1-F1D4-427E-93C8-33DE0E582F5A}" dt="2026-05-14T09:26:14.049" v="1" actId="47"/>
        <pc:sldMkLst>
          <pc:docMk/>
          <pc:sldMk cId="131979571" sldId="312"/>
        </pc:sldMkLst>
      </pc:sldChg>
      <pc:sldChg chg="add">
        <pc:chgData name="Marijus Zabiela" userId="66f103f7-85b8-4088-95d4-85eca4a68575" providerId="ADAL" clId="{621EE4E1-F1D4-427E-93C8-33DE0E582F5A}" dt="2026-05-14T09:28:23.816" v="65"/>
        <pc:sldMkLst>
          <pc:docMk/>
          <pc:sldMk cId="2328497098" sldId="312"/>
        </pc:sldMkLst>
      </pc:sldChg>
      <pc:sldChg chg="del">
        <pc:chgData name="Marijus Zabiela" userId="66f103f7-85b8-4088-95d4-85eca4a68575" providerId="ADAL" clId="{621EE4E1-F1D4-427E-93C8-33DE0E582F5A}" dt="2026-05-15T06:29:42.147" v="385" actId="47"/>
        <pc:sldMkLst>
          <pc:docMk/>
          <pc:sldMk cId="1154962001" sldId="313"/>
        </pc:sldMkLst>
      </pc:sldChg>
      <pc:sldChg chg="del">
        <pc:chgData name="Marijus Zabiela" userId="66f103f7-85b8-4088-95d4-85eca4a68575" providerId="ADAL" clId="{621EE4E1-F1D4-427E-93C8-33DE0E582F5A}" dt="2026-05-15T06:29:42.147" v="385" actId="47"/>
        <pc:sldMkLst>
          <pc:docMk/>
          <pc:sldMk cId="2981191543" sldId="315"/>
        </pc:sldMkLst>
      </pc:sldChg>
      <pc:sldChg chg="del">
        <pc:chgData name="Marijus Zabiela" userId="66f103f7-85b8-4088-95d4-85eca4a68575" providerId="ADAL" clId="{621EE4E1-F1D4-427E-93C8-33DE0E582F5A}" dt="2026-05-15T06:29:42.147" v="385" actId="47"/>
        <pc:sldMkLst>
          <pc:docMk/>
          <pc:sldMk cId="506309549" sldId="316"/>
        </pc:sldMkLst>
      </pc:sldChg>
      <pc:sldChg chg="del">
        <pc:chgData name="Marijus Zabiela" userId="66f103f7-85b8-4088-95d4-85eca4a68575" providerId="ADAL" clId="{621EE4E1-F1D4-427E-93C8-33DE0E582F5A}" dt="2026-05-15T06:29:42.147" v="385" actId="47"/>
        <pc:sldMkLst>
          <pc:docMk/>
          <pc:sldMk cId="1931752629" sldId="317"/>
        </pc:sldMkLst>
      </pc:sldChg>
      <pc:sldChg chg="del">
        <pc:chgData name="Marijus Zabiela" userId="66f103f7-85b8-4088-95d4-85eca4a68575" providerId="ADAL" clId="{621EE4E1-F1D4-427E-93C8-33DE0E582F5A}" dt="2026-05-15T06:29:42.147" v="385" actId="47"/>
        <pc:sldMkLst>
          <pc:docMk/>
          <pc:sldMk cId="3659308961" sldId="319"/>
        </pc:sldMkLst>
      </pc:sldChg>
      <pc:sldChg chg="del">
        <pc:chgData name="Marijus Zabiela" userId="66f103f7-85b8-4088-95d4-85eca4a68575" providerId="ADAL" clId="{621EE4E1-F1D4-427E-93C8-33DE0E582F5A}" dt="2026-05-15T06:29:42.147" v="385" actId="47"/>
        <pc:sldMkLst>
          <pc:docMk/>
          <pc:sldMk cId="1353650075" sldId="320"/>
        </pc:sldMkLst>
      </pc:sldChg>
      <pc:sldChg chg="addSp delSp modSp add mod">
        <pc:chgData name="Marijus Zabiela" userId="66f103f7-85b8-4088-95d4-85eca4a68575" providerId="ADAL" clId="{621EE4E1-F1D4-427E-93C8-33DE0E582F5A}" dt="2026-05-14T09:28:56.095" v="71" actId="14100"/>
        <pc:sldMkLst>
          <pc:docMk/>
          <pc:sldMk cId="2810420428" sldId="321"/>
        </pc:sldMkLst>
        <pc:spChg chg="add del mod">
          <ac:chgData name="Marijus Zabiela" userId="66f103f7-85b8-4088-95d4-85eca4a68575" providerId="ADAL" clId="{621EE4E1-F1D4-427E-93C8-33DE0E582F5A}" dt="2026-05-14T09:27:02.064" v="22"/>
          <ac:spMkLst>
            <pc:docMk/>
            <pc:sldMk cId="2810420428" sldId="321"/>
            <ac:spMk id="6" creationId="{00000000-0000-0000-0000-000000000000}"/>
          </ac:spMkLst>
        </pc:spChg>
        <pc:spChg chg="mod">
          <ac:chgData name="Marijus Zabiela" userId="66f103f7-85b8-4088-95d4-85eca4a68575" providerId="ADAL" clId="{621EE4E1-F1D4-427E-93C8-33DE0E582F5A}" dt="2026-05-14T09:28:49.684" v="70" actId="207"/>
          <ac:spMkLst>
            <pc:docMk/>
            <pc:sldMk cId="2810420428" sldId="321"/>
            <ac:spMk id="7" creationId="{00000000-0000-0000-0000-000000000000}"/>
          </ac:spMkLst>
        </pc:spChg>
        <pc:picChg chg="add mod">
          <ac:chgData name="Marijus Zabiela" userId="66f103f7-85b8-4088-95d4-85eca4a68575" providerId="ADAL" clId="{621EE4E1-F1D4-427E-93C8-33DE0E582F5A}" dt="2026-05-14T09:28:56.095" v="71" actId="14100"/>
          <ac:picMkLst>
            <pc:docMk/>
            <pc:sldMk cId="2810420428" sldId="321"/>
            <ac:picMk id="3" creationId="{BCC8F4F1-FBF4-313F-1557-C87968058650}"/>
          </ac:picMkLst>
        </pc:picChg>
      </pc:sldChg>
      <pc:sldChg chg="add">
        <pc:chgData name="Marijus Zabiela" userId="66f103f7-85b8-4088-95d4-85eca4a68575" providerId="ADAL" clId="{621EE4E1-F1D4-427E-93C8-33DE0E582F5A}" dt="2026-05-14T09:28:17.339" v="59"/>
        <pc:sldMkLst>
          <pc:docMk/>
          <pc:sldMk cId="4128649376" sldId="322"/>
        </pc:sldMkLst>
      </pc:sldChg>
      <pc:sldChg chg="add">
        <pc:chgData name="Marijus Zabiela" userId="66f103f7-85b8-4088-95d4-85eca4a68575" providerId="ADAL" clId="{621EE4E1-F1D4-427E-93C8-33DE0E582F5A}" dt="2026-05-14T09:28:18.605" v="60"/>
        <pc:sldMkLst>
          <pc:docMk/>
          <pc:sldMk cId="3074514756" sldId="323"/>
        </pc:sldMkLst>
      </pc:sldChg>
      <pc:sldChg chg="add">
        <pc:chgData name="Marijus Zabiela" userId="66f103f7-85b8-4088-95d4-85eca4a68575" providerId="ADAL" clId="{621EE4E1-F1D4-427E-93C8-33DE0E582F5A}" dt="2026-05-14T09:28:20.348" v="62"/>
        <pc:sldMkLst>
          <pc:docMk/>
          <pc:sldMk cId="4222927182" sldId="324"/>
        </pc:sldMkLst>
      </pc:sldChg>
      <pc:sldChg chg="add">
        <pc:chgData name="Marijus Zabiela" userId="66f103f7-85b8-4088-95d4-85eca4a68575" providerId="ADAL" clId="{621EE4E1-F1D4-427E-93C8-33DE0E582F5A}" dt="2026-05-14T09:28:21.777" v="63"/>
        <pc:sldMkLst>
          <pc:docMk/>
          <pc:sldMk cId="3810298179" sldId="325"/>
        </pc:sldMkLst>
      </pc:sldChg>
      <pc:sldChg chg="add">
        <pc:chgData name="Marijus Zabiela" userId="66f103f7-85b8-4088-95d4-85eca4a68575" providerId="ADAL" clId="{621EE4E1-F1D4-427E-93C8-33DE0E582F5A}" dt="2026-05-14T09:28:22.693" v="64"/>
        <pc:sldMkLst>
          <pc:docMk/>
          <pc:sldMk cId="3778285481" sldId="326"/>
        </pc:sldMkLst>
      </pc:sldChg>
      <pc:sldChg chg="add">
        <pc:chgData name="Marijus Zabiela" userId="66f103f7-85b8-4088-95d4-85eca4a68575" providerId="ADAL" clId="{621EE4E1-F1D4-427E-93C8-33DE0E582F5A}" dt="2026-05-14T09:28:25.883" v="66"/>
        <pc:sldMkLst>
          <pc:docMk/>
          <pc:sldMk cId="3061406944" sldId="327"/>
        </pc:sldMkLst>
      </pc:sldChg>
      <pc:sldChg chg="addSp delSp modSp add del mod setBg">
        <pc:chgData name="Marijus Zabiela" userId="66f103f7-85b8-4088-95d4-85eca4a68575" providerId="ADAL" clId="{621EE4E1-F1D4-427E-93C8-33DE0E582F5A}" dt="2026-05-14T09:46:17.203" v="384" actId="12"/>
        <pc:sldMkLst>
          <pc:docMk/>
          <pc:sldMk cId="0" sldId="328"/>
        </pc:sldMkLst>
        <pc:spChg chg="mod">
          <ac:chgData name="Marijus Zabiela" userId="66f103f7-85b8-4088-95d4-85eca4a68575" providerId="ADAL" clId="{621EE4E1-F1D4-427E-93C8-33DE0E582F5A}" dt="2026-05-14T09:46:17.203" v="384" actId="12"/>
          <ac:spMkLst>
            <pc:docMk/>
            <pc:sldMk cId="0" sldId="328"/>
            <ac:spMk id="5" creationId="{00000000-0000-0000-0000-000000000000}"/>
          </ac:spMkLst>
        </pc:spChg>
        <pc:picChg chg="add del mod">
          <ac:chgData name="Marijus Zabiela" userId="66f103f7-85b8-4088-95d4-85eca4a68575" providerId="ADAL" clId="{621EE4E1-F1D4-427E-93C8-33DE0E582F5A}" dt="2026-05-14T09:29:29.377" v="74" actId="478"/>
          <ac:picMkLst>
            <pc:docMk/>
            <pc:sldMk cId="0" sldId="328"/>
            <ac:picMk id="6" creationId="{A3B717CF-16D1-EDC8-B3A5-69756BF21A0A}"/>
          </ac:picMkLst>
        </pc:picChg>
      </pc:sldChg>
      <pc:sldChg chg="add">
        <pc:chgData name="Marijus Zabiela" userId="66f103f7-85b8-4088-95d4-85eca4a68575" providerId="ADAL" clId="{621EE4E1-F1D4-427E-93C8-33DE0E582F5A}" dt="2026-05-14T09:32:48.185" v="238"/>
        <pc:sldMkLst>
          <pc:docMk/>
          <pc:sldMk cId="4203670514" sldId="395"/>
        </pc:sldMkLst>
      </pc:sldChg>
      <pc:sldChg chg="add">
        <pc:chgData name="Marijus Zabiela" userId="66f103f7-85b8-4088-95d4-85eca4a68575" providerId="ADAL" clId="{621EE4E1-F1D4-427E-93C8-33DE0E582F5A}" dt="2026-05-14T09:32:58.657" v="248"/>
        <pc:sldMkLst>
          <pc:docMk/>
          <pc:sldMk cId="118446176" sldId="418"/>
        </pc:sldMkLst>
      </pc:sldChg>
      <pc:sldChg chg="add">
        <pc:chgData name="Marijus Zabiela" userId="66f103f7-85b8-4088-95d4-85eca4a68575" providerId="ADAL" clId="{621EE4E1-F1D4-427E-93C8-33DE0E582F5A}" dt="2026-05-14T09:32:49.341" v="239"/>
        <pc:sldMkLst>
          <pc:docMk/>
          <pc:sldMk cId="1740360569" sldId="425"/>
        </pc:sldMkLst>
      </pc:sldChg>
      <pc:sldChg chg="add">
        <pc:chgData name="Marijus Zabiela" userId="66f103f7-85b8-4088-95d4-85eca4a68575" providerId="ADAL" clId="{621EE4E1-F1D4-427E-93C8-33DE0E582F5A}" dt="2026-05-14T09:32:54.547" v="244"/>
        <pc:sldMkLst>
          <pc:docMk/>
          <pc:sldMk cId="1597467827" sldId="426"/>
        </pc:sldMkLst>
      </pc:sldChg>
      <pc:sldChg chg="add">
        <pc:chgData name="Marijus Zabiela" userId="66f103f7-85b8-4088-95d4-85eca4a68575" providerId="ADAL" clId="{621EE4E1-F1D4-427E-93C8-33DE0E582F5A}" dt="2026-05-14T09:32:56.161" v="245"/>
        <pc:sldMkLst>
          <pc:docMk/>
          <pc:sldMk cId="1399093830" sldId="436"/>
        </pc:sldMkLst>
      </pc:sldChg>
      <pc:sldChg chg="add">
        <pc:chgData name="Marijus Zabiela" userId="66f103f7-85b8-4088-95d4-85eca4a68575" providerId="ADAL" clId="{621EE4E1-F1D4-427E-93C8-33DE0E582F5A}" dt="2026-05-14T09:32:45.934" v="236"/>
        <pc:sldMkLst>
          <pc:docMk/>
          <pc:sldMk cId="864360217" sldId="445"/>
        </pc:sldMkLst>
      </pc:sldChg>
      <pc:sldChg chg="add del">
        <pc:chgData name="Marijus Zabiela" userId="66f103f7-85b8-4088-95d4-85eca4a68575" providerId="ADAL" clId="{621EE4E1-F1D4-427E-93C8-33DE0E582F5A}" dt="2026-05-14T09:32:38.613" v="235"/>
        <pc:sldMkLst>
          <pc:docMk/>
          <pc:sldMk cId="2344586906" sldId="445"/>
        </pc:sldMkLst>
      </pc:sldChg>
      <pc:sldChg chg="add">
        <pc:chgData name="Marijus Zabiela" userId="66f103f7-85b8-4088-95d4-85eca4a68575" providerId="ADAL" clId="{621EE4E1-F1D4-427E-93C8-33DE0E582F5A}" dt="2026-05-14T09:32:50.189" v="240"/>
        <pc:sldMkLst>
          <pc:docMk/>
          <pc:sldMk cId="2140305746" sldId="447"/>
        </pc:sldMkLst>
      </pc:sldChg>
      <pc:sldChg chg="add">
        <pc:chgData name="Marijus Zabiela" userId="66f103f7-85b8-4088-95d4-85eca4a68575" providerId="ADAL" clId="{621EE4E1-F1D4-427E-93C8-33DE0E582F5A}" dt="2026-05-14T09:32:51.808" v="242"/>
        <pc:sldMkLst>
          <pc:docMk/>
          <pc:sldMk cId="281889202" sldId="448"/>
        </pc:sldMkLst>
      </pc:sldChg>
      <pc:sldChg chg="add">
        <pc:chgData name="Marijus Zabiela" userId="66f103f7-85b8-4088-95d4-85eca4a68575" providerId="ADAL" clId="{621EE4E1-F1D4-427E-93C8-33DE0E582F5A}" dt="2026-05-14T09:32:53.564" v="243"/>
        <pc:sldMkLst>
          <pc:docMk/>
          <pc:sldMk cId="3415419441" sldId="449"/>
        </pc:sldMkLst>
      </pc:sldChg>
      <pc:sldChg chg="add">
        <pc:chgData name="Marijus Zabiela" userId="66f103f7-85b8-4088-95d4-85eca4a68575" providerId="ADAL" clId="{621EE4E1-F1D4-427E-93C8-33DE0E582F5A}" dt="2026-05-14T09:32:50.974" v="241"/>
        <pc:sldMkLst>
          <pc:docMk/>
          <pc:sldMk cId="2149328340" sldId="450"/>
        </pc:sldMkLst>
      </pc:sldChg>
      <pc:sldChg chg="add">
        <pc:chgData name="Marijus Zabiela" userId="66f103f7-85b8-4088-95d4-85eca4a68575" providerId="ADAL" clId="{621EE4E1-F1D4-427E-93C8-33DE0E582F5A}" dt="2026-05-14T09:33:00.519" v="250"/>
        <pc:sldMkLst>
          <pc:docMk/>
          <pc:sldMk cId="777857753" sldId="451"/>
        </pc:sldMkLst>
      </pc:sldChg>
      <pc:sldChg chg="add del">
        <pc:chgData name="Marijus Zabiela" userId="66f103f7-85b8-4088-95d4-85eca4a68575" providerId="ADAL" clId="{621EE4E1-F1D4-427E-93C8-33DE0E582F5A}" dt="2026-05-14T09:32:38.166" v="234"/>
        <pc:sldMkLst>
          <pc:docMk/>
          <pc:sldMk cId="764165545" sldId="452"/>
        </pc:sldMkLst>
      </pc:sldChg>
      <pc:sldChg chg="add">
        <pc:chgData name="Marijus Zabiela" userId="66f103f7-85b8-4088-95d4-85eca4a68575" providerId="ADAL" clId="{621EE4E1-F1D4-427E-93C8-33DE0E582F5A}" dt="2026-05-14T09:32:47.259" v="237"/>
        <pc:sldMkLst>
          <pc:docMk/>
          <pc:sldMk cId="2559476627" sldId="452"/>
        </pc:sldMkLst>
      </pc:sldChg>
      <pc:sldChg chg="add">
        <pc:chgData name="Marijus Zabiela" userId="66f103f7-85b8-4088-95d4-85eca4a68575" providerId="ADAL" clId="{621EE4E1-F1D4-427E-93C8-33DE0E582F5A}" dt="2026-05-14T09:32:59.622" v="249"/>
        <pc:sldMkLst>
          <pc:docMk/>
          <pc:sldMk cId="1408802347" sldId="453"/>
        </pc:sldMkLst>
      </pc:sldChg>
      <pc:sldChg chg="add">
        <pc:chgData name="Marijus Zabiela" userId="66f103f7-85b8-4088-95d4-85eca4a68575" providerId="ADAL" clId="{621EE4E1-F1D4-427E-93C8-33DE0E582F5A}" dt="2026-05-14T09:32:57.066" v="246"/>
        <pc:sldMkLst>
          <pc:docMk/>
          <pc:sldMk cId="1299509776" sldId="454"/>
        </pc:sldMkLst>
      </pc:sldChg>
      <pc:sldChg chg="add">
        <pc:chgData name="Marijus Zabiela" userId="66f103f7-85b8-4088-95d4-85eca4a68575" providerId="ADAL" clId="{621EE4E1-F1D4-427E-93C8-33DE0E582F5A}" dt="2026-05-14T09:32:57.894" v="247"/>
        <pc:sldMkLst>
          <pc:docMk/>
          <pc:sldMk cId="244681275" sldId="455"/>
        </pc:sldMkLst>
      </pc:sldChg>
      <pc:sldMasterChg chg="delSldLayout">
        <pc:chgData name="Marijus Zabiela" userId="66f103f7-85b8-4088-95d4-85eca4a68575" providerId="ADAL" clId="{621EE4E1-F1D4-427E-93C8-33DE0E582F5A}" dt="2026-05-15T06:29:42.147" v="385" actId="47"/>
        <pc:sldMasterMkLst>
          <pc:docMk/>
          <pc:sldMasterMk cId="0" sldId="2147483661"/>
        </pc:sldMasterMkLst>
        <pc:sldLayoutChg chg="del">
          <pc:chgData name="Marijus Zabiela" userId="66f103f7-85b8-4088-95d4-85eca4a68575" providerId="ADAL" clId="{621EE4E1-F1D4-427E-93C8-33DE0E582F5A}" dt="2026-05-15T06:29:42.147" v="385" actId="47"/>
          <pc:sldLayoutMkLst>
            <pc:docMk/>
            <pc:sldMasterMk cId="0" sldId="2147483661"/>
            <pc:sldLayoutMk cId="0" sldId="2147483648"/>
          </pc:sldLayoutMkLst>
        </pc:sldLayoutChg>
        <pc:sldLayoutChg chg="del">
          <pc:chgData name="Marijus Zabiela" userId="66f103f7-85b8-4088-95d4-85eca4a68575" providerId="ADAL" clId="{621EE4E1-F1D4-427E-93C8-33DE0E582F5A}" dt="2026-05-15T06:29:42.147" v="385" actId="47"/>
          <pc:sldLayoutMkLst>
            <pc:docMk/>
            <pc:sldMasterMk cId="0" sldId="2147483661"/>
            <pc:sldLayoutMk cId="0" sldId="2147483655"/>
          </pc:sldLayoutMkLst>
        </pc:sldLayoutChg>
        <pc:sldLayoutChg chg="del">
          <pc:chgData name="Marijus Zabiela" userId="66f103f7-85b8-4088-95d4-85eca4a68575" providerId="ADAL" clId="{621EE4E1-F1D4-427E-93C8-33DE0E582F5A}" dt="2026-05-15T06:29:42.147" v="385" actId="47"/>
          <pc:sldLayoutMkLst>
            <pc:docMk/>
            <pc:sldMasterMk cId="0" sldId="2147483661"/>
            <pc:sldLayoutMk cId="0" sldId="2147483656"/>
          </pc:sldLayoutMkLst>
        </pc:sldLayoutChg>
        <pc:sldLayoutChg chg="del">
          <pc:chgData name="Marijus Zabiela" userId="66f103f7-85b8-4088-95d4-85eca4a68575" providerId="ADAL" clId="{621EE4E1-F1D4-427E-93C8-33DE0E582F5A}" dt="2026-05-15T06:29:42.147" v="385" actId="47"/>
          <pc:sldLayoutMkLst>
            <pc:docMk/>
            <pc:sldMasterMk cId="0" sldId="2147483661"/>
            <pc:sldLayoutMk cId="0" sldId="2147483660"/>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kalvis.meteo.lt\Dokumentai\KTS\2.%20I&#353;oriniai\SKN\Klimato_norma_1991_2020\Veju_roz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filled"/>
        <c:varyColors val="0"/>
        <c:ser>
          <c:idx val="0"/>
          <c:order val="0"/>
          <c:spPr>
            <a:solidFill>
              <a:schemeClr val="bg1">
                <a:lumMod val="75000"/>
              </a:schemeClr>
            </a:solidFill>
            <a:ln w="6350" cap="rnd">
              <a:solidFill>
                <a:schemeClr val="tx1"/>
              </a:solidFill>
              <a:round/>
            </a:ln>
            <a:effectLst/>
          </c:spPr>
          <c:cat>
            <c:strRef>
              <c:f>Vilnius!$N$2:$U$2</c:f>
              <c:strCache>
                <c:ptCount val="8"/>
                <c:pt idx="0">
                  <c:v>Š </c:v>
                </c:pt>
                <c:pt idx="1">
                  <c:v>ŠR</c:v>
                </c:pt>
                <c:pt idx="2">
                  <c:v>R </c:v>
                </c:pt>
                <c:pt idx="3">
                  <c:v>PR</c:v>
                </c:pt>
                <c:pt idx="4">
                  <c:v>P </c:v>
                </c:pt>
                <c:pt idx="5">
                  <c:v>PV </c:v>
                </c:pt>
                <c:pt idx="6">
                  <c:v>V </c:v>
                </c:pt>
                <c:pt idx="7">
                  <c:v>ŠV</c:v>
                </c:pt>
              </c:strCache>
            </c:strRef>
          </c:cat>
          <c:val>
            <c:numRef>
              <c:f>Vilnius!$N$3:$U$3</c:f>
              <c:numCache>
                <c:formatCode>0</c:formatCode>
                <c:ptCount val="8"/>
                <c:pt idx="0">
                  <c:v>9</c:v>
                </c:pt>
                <c:pt idx="1">
                  <c:v>6</c:v>
                </c:pt>
                <c:pt idx="2">
                  <c:v>7</c:v>
                </c:pt>
                <c:pt idx="3">
                  <c:v>15</c:v>
                </c:pt>
                <c:pt idx="4">
                  <c:v>19</c:v>
                </c:pt>
                <c:pt idx="5">
                  <c:v>14</c:v>
                </c:pt>
                <c:pt idx="6">
                  <c:v>16</c:v>
                </c:pt>
                <c:pt idx="7">
                  <c:v>14</c:v>
                </c:pt>
              </c:numCache>
            </c:numRef>
          </c:val>
          <c:extLst>
            <c:ext xmlns:c16="http://schemas.microsoft.com/office/drawing/2014/chart" uri="{C3380CC4-5D6E-409C-BE32-E72D297353CC}">
              <c16:uniqueId val="{00000000-F4D7-42A1-A097-D40945475907}"/>
            </c:ext>
          </c:extLst>
        </c:ser>
        <c:dLbls>
          <c:showLegendKey val="0"/>
          <c:showVal val="0"/>
          <c:showCatName val="0"/>
          <c:showSerName val="0"/>
          <c:showPercent val="0"/>
          <c:showBubbleSize val="0"/>
        </c:dLbls>
        <c:axId val="808102664"/>
        <c:axId val="1"/>
      </c:radarChart>
      <c:catAx>
        <c:axId val="808102664"/>
        <c:scaling>
          <c:orientation val="minMax"/>
        </c:scaling>
        <c:delete val="0"/>
        <c:axPos val="b"/>
        <c:majorGridlines>
          <c:spPr>
            <a:ln>
              <a:solidFill>
                <a:schemeClr val="tx1"/>
              </a:solidFill>
            </a:ln>
            <a:effectLst/>
          </c:spPr>
        </c:majorGridlines>
        <c:numFmt formatCode="General" sourceLinked="1"/>
        <c:majorTickMark val="out"/>
        <c:minorTickMark val="none"/>
        <c:tickLblPos val="nextTo"/>
        <c:txPr>
          <a:bodyPr rot="-60000000" spcFirstLastPara="1" vertOverflow="ellipsis" vert="horz" wrap="square" anchor="ctr" anchorCtr="1"/>
          <a:lstStyle/>
          <a:p>
            <a:pPr>
              <a:defRPr sz="1200" b="1" i="0" u="none" strike="noStrike" kern="1200" baseline="0">
                <a:solidFill>
                  <a:schemeClr val="tx1"/>
                </a:solidFill>
                <a:latin typeface="Source Serif Pro" panose="02040603050405020204" pitchFamily="18" charset="0"/>
                <a:ea typeface="Source Serif Pro" panose="02040603050405020204" pitchFamily="18" charset="0"/>
                <a:cs typeface="+mn-cs"/>
              </a:defRPr>
            </a:pPr>
            <a:endParaRPr lang="lt-LT"/>
          </a:p>
        </c:txPr>
        <c:crossAx val="1"/>
        <c:crosses val="autoZero"/>
        <c:auto val="0"/>
        <c:lblAlgn val="ctr"/>
        <c:lblOffset val="100"/>
        <c:noMultiLvlLbl val="0"/>
      </c:catAx>
      <c:valAx>
        <c:axId val="1"/>
        <c:scaling>
          <c:orientation val="minMax"/>
          <c:max val="25"/>
          <c:min val="0"/>
        </c:scaling>
        <c:delete val="0"/>
        <c:axPos val="l"/>
        <c:majorGridlines>
          <c:spPr>
            <a:ln w="9525" cap="flat" cmpd="sng" algn="ctr">
              <a:solidFill>
                <a:schemeClr val="tx1"/>
              </a:solid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Source Serif Pro" panose="02040603050405020204" pitchFamily="18" charset="0"/>
                <a:ea typeface="Source Serif Pro" panose="02040603050405020204" pitchFamily="18" charset="0"/>
                <a:cs typeface="+mn-cs"/>
              </a:defRPr>
            </a:pPr>
            <a:endParaRPr lang="lt-LT"/>
          </a:p>
        </c:txPr>
        <c:crossAx val="808102664"/>
        <c:crosses val="autoZero"/>
        <c:crossBetween val="between"/>
        <c:majorUnit val="5"/>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200" b="1">
          <a:solidFill>
            <a:schemeClr val="tx1"/>
          </a:solidFill>
          <a:latin typeface="Source Serif Pro" panose="02040603050405020204" pitchFamily="18" charset="0"/>
          <a:ea typeface="Source Serif Pro" panose="02040603050405020204" pitchFamily="18" charset="0"/>
        </a:defRPr>
      </a:pPr>
      <a:endParaRPr lang="lt-LT"/>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0.65281</cdr:x>
      <cdr:y>0.83173</cdr:y>
    </cdr:from>
    <cdr:to>
      <cdr:x>0.9741</cdr:x>
      <cdr:y>0.94939</cdr:y>
    </cdr:to>
    <cdr:sp macro="" textlink="">
      <cdr:nvSpPr>
        <cdr:cNvPr id="2" name="Text Box 2"/>
        <cdr:cNvSpPr txBox="1">
          <a:spLocks xmlns:a="http://schemas.openxmlformats.org/drawingml/2006/main" noChangeArrowheads="1"/>
        </cdr:cNvSpPr>
      </cdr:nvSpPr>
      <cdr:spPr bwMode="auto">
        <a:xfrm xmlns:a="http://schemas.openxmlformats.org/drawingml/2006/main">
          <a:off x="1902719" y="2020173"/>
          <a:ext cx="936442" cy="285784"/>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rot="0" vert="horz" wrap="square" lIns="91440" tIns="45720" rIns="91440" bIns="45720" anchor="t" anchorCtr="0">
          <a:spAutoFit/>
        </a:bodyPr>
        <a:lstStyle xmlns:a="http://schemas.openxmlformats.org/drawingml/2006/main"/>
        <a:p xmlns:a="http://schemas.openxmlformats.org/drawingml/2006/main">
          <a:r>
            <a:rPr lang="lt-LT" sz="1200" b="1">
              <a:effectLst/>
              <a:latin typeface="Source Sans Pro" panose="020B0503030403020204" pitchFamily="34" charset="0"/>
              <a:ea typeface="Times New Roman" panose="02020603050405020304" pitchFamily="18" charset="0"/>
            </a:rPr>
            <a:t>Tyka 5%</a:t>
          </a:r>
          <a:endParaRPr lang="lt-LT" sz="1000">
            <a:effectLst/>
            <a:latin typeface="Times New Roman" panose="02020603050405020304" pitchFamily="18" charset="0"/>
            <a:ea typeface="Times New Roman" panose="02020603050405020304" pitchFamily="18" charset="0"/>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5:33.299"/>
    </inkml:context>
    <inkml:brush xml:id="br0">
      <inkml:brushProperty name="width" value="0.1" units="cm"/>
      <inkml:brushProperty name="height" value="0.1" units="cm"/>
      <inkml:brushProperty name="color" value="#FFFFFF"/>
    </inkml:brush>
  </inkml:definitions>
  <inkml:trace contextRef="#ctx0" brushRef="#br0">70 243 6553,'2'0'80,"0"1"0,0-1 0,0 1 0,0 0 1,0 0-1,0-1 0,0 1 0,0 0 0,0 1 0,0-1 0,0 0 0,-1 0 0,1 1 0,-1-1 0,1 1 0,-1 0 0,1-1 0,-1 1 0,0 0 0,0 0 0,0 0 0,1 2 0,3 7 190,0 0 0,5 18 0,-9-26-187,63 155 2329,-53-134-1902,-6-12-205,0 1 0,6 25 0,-10-33-217,0 0 0,0 1 0,-1-1 0,1 0 0,-1 1 0,0-1 0,-1 0 0,1 0 0,-1 1-1,-2 5 1,3-10-67,0 0 0,-1 0-1,1-1 1,0 1-1,0 0 1,-1-1-1,1 1 1,-1 0 0,1-1-1,0 1 1,-1 0-1,1-1 1,-1 1 0,1-1-1,-1 1 1,1-1-1,-1 1 1,0-1-1,0 1 1,0-1-16,1 0 0,-1 0 1,1 0-1,0 0 0,-1 0 0,1-1 0,-1 1 0,1 0 1,0 0-1,-1 0 0,1-1 0,0 1 0,-1 0 1,1 0-1,0-1 0,0 1 0,-1 0 0,1-1 0,0 1 1,0 0-1,-1-1 0,1 1 0,0 0 0,0-2 1,-10-30-340,4-44-573,6-106 1,1 98 524,-1 70 366,1-32-198,-1 44 229,1-1 0,-1 1 0,0 0 0,1 0 0,0 0 0,-1 0 0,1 0 0,0 0 0,0 0 0,0 0 0,0 0 0,0 0 0,0 0 0,1 1 0,-1-1 0,3-2 1,-4 4-2,1 0 1,-1 0 0,1 0-1,0-1 1,-1 1 0,1 0-1,-1 0 1,1 0 0,0 0-1,-1 0 1,1 0 0,-1 0-1,1 0 1,0 0 0,-1 1-1,1-1 1,-1 0 0,1 0-1,-1 0 1,1 1 0,-1-1-1,1 0 1,-1 1 0,1-1-1,-1 0 1,1 1 0,-1-1-1,1 0 1,-1 1 0,0-1-1,1 1 1,-1-1 0,0 1 0,1-1-1,-1 1 1,0-1 0,0 1-1,1 0 1,-1-1 0,0 1-1,0 0 1,9 27 287,-3 11 289,-2 1-1,-1-1 1,-5 68 0,0-38-105,2-42-228,1-18-166,0 0-1,-1 0 1,0-1 0,-1 1 0,0 0 0,-1 0-1,1-1 1,-1 1 0,-1-1 0,-4 10 0,7-17-87,0-1 0,0 1 1,0-1-1,0 1 0,-1 0 0,1-1 1,0 1-1,-1-1 0,1 1 1,0-1-1,-1 1 0,1-1 0,-1 1 1,1-1-1,-1 0 0,1 1 1,-1-1-1,1 1 0,-1-1 1,1 0-1,-1 0 0,1 1 0,-1-1 1,0 0-1,1 0 0,-1 0 1,1 0-1,-1 1 0,0-1 0,1 0 1,-1 0-1,0 0 0,1 0 1,-1 0-1,0-1 0,1 1 1,-1 0-1,1 0 0,-1 0 0,0-1 1,1 1-1,-1 0 0,1 0 1,-1-1-1,1 1 0,-1 0 0,1-1 1,-1 1-1,1-1 0,-1 1 1,1-1-1,-1 0 0,-2-3-82,1 0 0,-1-1 0,1 1 0,0 0 0,-3-9 0,-10-38-444,3 0 0,2 0-1,2-1 1,3-1 0,2 1 0,6-93-1,-3 140 520,0 1-1,1-1 0,-1 0 0,1 1 0,1-1 0,1-5 0,0 8 250,0 8-78,1 11 58,-4-16-207,10 82 1128,-2 1 1,-7 138-1,-5-195-980,0-15 10,4-12-172,0 0 0,0 0 0,0 0 1,0 0-1,0 0 0,0 0 1,0 0-1,0 0 0,0 0 0,0 0 1,0 0-1,0 0 0,-1 0 1,1-1-1,0 1 0,0 0 0,0 0 1,0 0-1,0 0 0,0 0 0,0 0 1,0 0-1,0 0 0,0 0 1,0 0-1,0 0 0,0 0 0,-1 0 1,1 0-1,0 0 0,0 0 0,0 0 1,0 0-1,0 0 0,0 0 1,0 0-1,0 0 0,0 0 0,0 0 1,0 0-1,0 0 0,-1 0 1,1 0-1,0 0 0,0 0 0,0 0 1,0 0-1,0 0 0,0 1 0,0-1 1,0 0-1,0 0 0,0 0 1,0 0-1,0 0 0,0 0 0,0 0 1,0 0-1,0 0 0,0 0 1,-16-48-551,3-2 0,2 1 1,2-2-1,3 1 1,1-1-1,3 0 0,5-63 1,-2 107 543,-1-1 1,2 1 0,-1 0-1,1-1 1,0 1 0,1 0-1,4-10 1,-7 17 13,0-1 1,0 1-1,1-1 0,-1 1 1,0 0-1,0-1 0,0 1 1,1-1-1,-1 1 1,0 0-1,1-1 0,-1 1 1,0 0-1,1-1 1,-1 1-1,0 0 0,1 0 1,-1-1-1,0 1 0,1 0 1,-1 0-1,1 0 1,-1-1-1,1 1 0,-1 0 1,0 0-1,1 0 1,-1 0-1,1 0 0,-1 0 1,1 0-1,-1 0 0,1 0 1,-1 0-1,1 1 1,0-1 8,0 1 1,0 0 0,0 0 0,0 0 0,0 0 0,-1 0-1,1 0 1,0 1 0,-1-1 0,1 0 0,-1 0-1,1 2 1,8 39 318,-4 48 934,-8 125 0,3-206-1217,0-6-22,-1 17 229,-5 29 0,6-44-222,-1-1 0,0 1 0,-1-1 1,1 1-1,-1-1 0,0 0 0,0 1 1,0-1-1,0 0 0,-1 0 1,0-1-1,-4 6 0,6-8-41,1-1 0,-1 1-1,1 0 1,-1-1 0,0 1-1,1-1 1,-1 1 0,0-1-1,1 1 1,-1-1 0,0 1-1,0-1 1,0 0 0,1 1 0,-1-1-1,0 0 1,0 0 0,0 0-1,0 0 1,1 0 0,-1 0-1,0 0 1,0 0 0,0 0-1,0 0 1,0 0 0,1 0 0,-1-1-1,0 1 1,0 0 0,0 0-1,1-1 1,-1 1 0,0-1-1,0 1 1,1-1 0,-1 1-1,0-1 1,1 1 0,-1-1 0,1 0-1,-1 1 1,1-1 0,-1 0-1,1 0 1,-1 1 0,1-1-1,-1-1 1,-2-4-139,1 1 0,0-1 0,0 0 0,1 0 1,-2-10-1,-1-32-382,3 1 0,1-1 0,3 0 0,11-62 0,-12 102 465,-2 1 52,1 0 0,1 0 0,0 0-1,2-7 1,0 29 564,-1 9-276,-2 257 1952,-2-155-1620,1-112-546,1-5-16,-1-1 0,0 0 0,-1 1-1,1-1 1,-2 0 0,1 0 0,-1 1 0,0-1 0,-5 10 0,7-17-55,0-1 0,0 0-1,0 0 1,0 1 0,0-1-1,0 0 1,-1 0 0,1 1 0,0-1-1,0 0 1,0 0 0,0 0 0,0 1-1,-1-1 1,1 0 0,0 0-1,0 0 1,0 0 0,-1 0 0,1 1-1,0-1 1,0 0 0,0 0 0,-1 0-1,1 0 1,0 0 0,0 0-1,-1 0 1,1 0 0,0 0 0,0 0-1,-1 0 1,1 0 0,0 0-1,0 0 1,-1 0 0,1 0 0,-6-9-218,1-17-331,0-65-861,6-114 0,0 197 1358,2-32-223,-3 38 279,1 0 1,-1-1-1,1 1 0,-1 0 0,1-1 1,0 1-1,0 0 0,0 0 1,0 0-1,0 0 0,1 0 1,-1 0-1,2-2 0,-3 4-1,1 0 0,-1 0 1,0 0-1,0 0 0,0-1 0,0 1 0,0 0 0,1 0 1,-1 0-1,0 0 0,0 0 0,0 0 0,0 0 0,1 0 1,-1 0-1,0 0 0,0 0 0,0 0 0,1 0 0,-1 0 1,0 0-1,0 0 0,0 0 0,0 0 0,1 0 0,-1 0 1,0 0-1,0 0 0,0 0 0,0 0 0,1 0 0,-1 0 1,0 1-1,0-1 0,0 0 0,0 0 0,0 0 0,1 0 1,-1 0-1,0 1 0,0-1 0,5 11 154,-1 12 71,-1 150 829,-4-119-732,-3-12-59,4-41-256,0 0 1,0 1 0,-1-1 0,1 0-1,0 1 1,-1-1 0,1 0 0,-1 0 0,1 0-1,-1 1 1,0-1 0,0 0 0,1 0-1,-1 0 1,0 0 0,0 0 0,0 0 0,0 0-1,0-1 1,0 1 0,0 0 0,0 0-1,-1-1 1,1 1 0,0-1 0,0 1 0,-3 0-1,3-1-9,0-1-1,0 1 0,0 0 1,0 0-1,1-1 1,-1 1-1,0-1 0,0 1 1,0-1-1,1 1 1,-1-1-1,0 1 0,0-1 1,1 0-1,-1 1 0,1-1 1,-1 0-1,0 0 1,1 1-1,0-1 0,-1 0 1,1 0-1,-1 0 1,1 0-1,-1-1 0,-7-29-337,6 24 248,-2-10-32,0-1 0,1 1 1,1-1-1,0-22 0,4 23-179,0 1-1,2-1 1,0 1-1,7-18 1,-2 6-45,9-35-101,-2-1 0,9-91-1,-25 289 1676,-3 37-75,2-161-1048,0 0-1,-1 0 1,0 0-1,-1-1 1,-4 12-1,6-18-68,0 0 0,0 0-1,-1 0 1,1 0 0,-1 0 0,0 0-1,0-1 1,0 1 0,0-1 0,0 1 0,0-1-1,-1 0 1,1 1 0,-1-1 0,0-1-1,0 1 1,0 0 0,-4 1 0,6-2-34,0-1 1,-1 0-1,1 0 1,0 1-1,0-1 1,0 0-1,0 0 1,-1 0-1,1 0 1,0-1-1,0 1 1,0 0-1,-1 0 1,1-1 0,0 1-1,0-1 1,0 1-1,0-1 1,0 1-1,0-1 1,0 0-1,-2-1 1,2 0-32,-1 0 0,0 0 0,1 0 1,0-1-1,-1 1 0,1 0 1,0-1-1,0 1 0,0-1 0,0-2 1,-1-7-205,0-1 0,0 1 0,2-18 0,-1 26 166,4-117-812,-3-52-523,0 166 1313,-1 0-1,0 0 1,0 0-1,-1 1 0,0-1 1,-4-9-1,3 31 626,4 12-196,27 259 1869,-25-248-1963,-2 56 457,-2-64-344,1-1 0,7 45 0,7-17 44,-9-40-154,-1 1 0,4 33 0,-6 3 104,-3-33-49,2 1-1,1-1 0,8 39 0,-2-116-1150,-7 53 850,0 0 0,1 0 0,-1 0 0,1 0 0,-1 1 0,1-1 0,0 0 0,3-2 0,6-6 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20.224"/>
    </inkml:context>
    <inkml:brush xml:id="br0">
      <inkml:brushProperty name="width" value="0.1" units="cm"/>
      <inkml:brushProperty name="height" value="0.1" units="cm"/>
      <inkml:brushProperty name="color" value="#FFFFFF"/>
    </inkml:brush>
  </inkml:definitions>
  <inkml:trace contextRef="#ctx0" brushRef="#br0">0 0 6553,'2'3'174,"0"1"0,-1 0 0,1-1-1,-1 1 1,0 0 0,0-1-1,-1 1 1,1 0 0,-1 0 0,1 0-1,-1 0 1,-1 0 0,0 6 0,1 1 136,-1 23 669,0-25-685,1 1 0,-1-1 0,2 1 1,-1-1-1,1 0 0,1 1 0,0-1 0,0 0 1,1 1-1,4 10 0,-2-11-123,-3-5 30,-1 0 0,1-1 1,1 1-1,-1-1 0,0 1 0,1-1 1,3 3-1,-6-5-180,1-1 0,-1 0-1,1 1 1,-1-1 0,1 0 0,-1 0 0,1 1 0,-1-1 0,1 0 0,-1 0 0,1 0 0,-1 0 0,1 0-1,0 0 1,-1 0 0,1 0 0,-1 0 0,1 0 0,-1 0 0,1 0 0,-1 0 0,2 0 0,-1-1-53,1 0 1,-1 0-1,0 0 1,0 0-1,0 0 0,1 0 1,-1 0-1,0 0 1,0 0-1,0 0 1,-1-1-1,2-1 1,29-51-888,-23 36 657,2 1-1,0 0 1,16-18 0,-24 33 363,0 0-1,0 0 1,1 0 0,-1 1 0,0 0 0,1-1 0,-1 1-1,1 0 1,0 0 0,-1 0 0,1 0 0,0 1-1,-1-1 1,1 1 0,0 0 0,0-1 0,0 1-1,5 1 1,6 1 481,1 0-1,20 6 0,-16-4-317,197 57 2700,-174-47-2438,60 12 1179,14 6 357,-96-24-2062,-21-8 0,1 0 0,0 0 0,0 0 0,0 0 0,0 0 0,-1 0 0,1 0 0,0 0 0,0 0 0,0 0 0,0 0 0,-1 0 0,1 0 0,0 0 0,0 0 0,0 0 0,0 0 0,-1 0 0,1 1 0,0-1 0,0 0 0,0 0 0,0 0 0,0 0 0,0 0 0,-1 0 0,1 0 0,0 1 0,0-1 0,0 0 0,0 0 0,0 0 0,0 0 0,0 1 0,0-1 0,0 0 0,0 0 0,0 0 0,0 0 0,0 1 0,0-1 0,0 0 0,0 0 0,0 0 0,0 0 0,0 1 0,0-1 0,0 0 0,0 0 0,0 0 0,0 0 0,0 1 0,0-1 0,0 0 0,0 0 0,0 0 0,0 0 0,1 0 0,-1 1 0,0-1 0,0 0 0,0 0 0,0 0 0,0 0 0,1 0 0,-1 0 0,-20 3 0,-96 1 0,-172-16 0,93 1 0,152 11 0,32 3 0,11 1 0,19 6 0,65 18 0,0-3 0,137 21 0,-149-35 0,0-3 0,1-3 0,0-4 0,93-10 0,-147 7-403,-1-1 1,26-8-1,-40 10 322,0 0-1,0-1 1,0 1 0,0-1-1,0 0 1,-1 0 0,1 0 0,-1-1-1,1 1 1,-1-1 0,0 0 0,0 1-1,0-1 1,-1-1 0,1 1-1,-1 0 1,3-5 0,-4 5-34,0 0 0,-1 0 1,1 0-1,-1 1 0,0-1 1,0 0-1,0 0 0,0 0 0,-1 0 1,1 1-1,-1-1 0,0 0 0,0 0 1,0 1-1,0-1 0,0 0 0,0 1 1,-1-1-1,1 1 0,-3-3 0,-4-6-484,0 1 0,-18-17 0,12 13-264,0 2 0,-2 0-1,1 1 1,-2 0 0,-20-10 0,-91-33-2813,45 20 3363,82 34 354,1 0 0,-1 0 0,1 0-1,0 0 1,-1-1 0,1 1 0,-1 0-1,1 0 1,0 0 0,-1 0 0,1-1-1,0 1 1,-1 0 0,1 0 0,0-1-1,-1 1 1,1 0 0,0-1 0,0 1-1,-1 0 1,1-1 0,0 1 0,0 0-1,-1-1 1,1 1 0,0-1 0,10-1 1340,24 3 789,402 49 8213,-329-37-9372,15 7-1011,-103-15 0,-16-1 0,-5-3 0,-1 0 0,1 0 0,-1 0 0,1-1 0,-1 1 0,0-1 0,1 0 0,-5 0 0,-200 1 0,-59 3 0,261-3 0,0-1 0,0 1 0,0 0 0,0 0 0,0 1 0,-8 3 0,13-5 0,-1 0 0,0 1 0,1-1 0,-1 0 0,1 1 0,-1-1 0,1 1 0,-1-1 0,1 1 0,-1-1 0,1 1 0,-1-1 0,1 1 0,0 0 0,-1-1 0,1 1 0,0 0 0,-1-1 0,1 1 0,0 0 0,0 0 0,0 0 0,0 0 0,0 1 0,0-1 0,1 0 0,-1 0 0,1 0 0,-1 0 0,1 0 0,-1 0 0,1 0 0,-1 0 0,1 0 0,0 0 0,0 0 0,-1 0 0,1-1 0,2 2 0,5 6 0,1-1 0,1 0 0,0-1 0,0 0 0,0 0 0,0-1 0,19 6 0,84 19 0,-27-9 0,11 8 0,170 27 0,-214-47 0,-34-5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26.965"/>
    </inkml:context>
    <inkml:brush xml:id="br0">
      <inkml:brushProperty name="width" value="0.1" units="cm"/>
      <inkml:brushProperty name="height" value="0.1" units="cm"/>
      <inkml:brushProperty name="color" value="#FFFFFF"/>
    </inkml:brush>
  </inkml:definitions>
  <inkml:trace contextRef="#ctx0" brushRef="#br0">218 174 6553,'1'-1'34,"0"0"0,0-1 0,0 1 1,0 0-1,-1 0 0,1-1 0,0 1 0,-1-1 0,1 1 0,-1-1 0,0 1 0,0 0 0,1-1 0,-1 1 0,0-1 0,0 1 0,0-3 0,0 0 19,1-4-35,1-1 0,-1 0-1,2 1 1,-1 0 0,1-1-1,1 1 1,-1 0 0,2 1 0,-1-1-1,1 1 1,0-1 0,0 2-1,1-1 1,0 0 0,0 1 0,11-8-1,-17 13 18,1 1 0,-1-1 0,1 1 0,0-1 0,-1 1 0,1 0 0,0-1 0,-1 1 0,1 0 0,0-1 0,0 1 0,-1 0 0,1 0-1,0 0 1,0 0 0,0 0 0,-1 0 0,1 0 0,0 0 0,0 0 0,0 0 0,-1 0 0,2 1 0,-1-1 14,-1 1-1,1-1 1,0 1 0,-1-1 0,0 1 0,1 0 0,-1-1-1,1 1 1,-1 0 0,0 0 0,1-1 0,-1 1-1,0 0 1,0 0 0,1-1 0,-1 1 0,0 0 0,0 1-1,0 3 133,0 0 0,0-1 0,-1 1-1,0 0 1,1-1 0,-3 7 0,-3 1 429,-1-1 0,0 0 0,0 0 0,-1-1 1,0 0-1,-1 0 0,-19 16 0,8-7 230,-118 115 2323,136-132-3090,0 0 0,0 0-1,1 0 1,-1 0-1,1 0 1,0 0 0,-1 1-1,1-1 1,0 1 0,1-1-1,-2 4 1,-5 13 551,5-18-517,0 1 0,0-1 0,0 0 0,0 0 0,0 0 0,0 0 0,0 0 0,0 0 0,-1 0 0,1-1 1,0 1-1,0-1 0,-1 0 0,1 0 0,0 0 0,-1 0 0,-3 0 0,1 0-48,-9 0-20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35.788"/>
    </inkml:context>
    <inkml:brush xml:id="br0">
      <inkml:brushProperty name="width" value="0.1" units="cm"/>
      <inkml:brushProperty name="height" value="0.1" units="cm"/>
      <inkml:brushProperty name="color" value="#FFFFFF"/>
    </inkml:brush>
  </inkml:definitions>
  <inkml:trace contextRef="#ctx0" brushRef="#br0">1 984 6553,'0'0'12,"0"0"0,1 0-1,-1 0 1,0 0-1,0 0 1,0 0-1,1 0 1,-1 0-1,0 0 1,0 0 0,0 0-1,1 0 1,-1 0-1,0 0 1,0 0-1,0 0 1,1 0-1,-1 0 1,0 0-1,0 0 1,0-1 0,0 1-1,1 0 1,-1 0-1,0 0 1,0 0-1,0 0 1,0 0-1,0-1 1,1 1 0,-1 0-1,0 0 1,0 0-1,0 0 1,0-1-1,0 1 1,0 0-1,0 0 1,0 0 0,0-1-1,1 1 1,-1 0-1,0 0 1,0 0-1,0-1 1,0 1-1,0 0 1,0 0 0,0 0-1,0-1 1,-1 1-1,1 0 1,4-18-146,-4 14 174,7-50-106,-2-1 1,-3-69-1,0-5-44,3 87 57,1-1 1,2 1-1,22-67 0,-7 25 52,-10 34 1,37-91 0,-41 115 17,-7 20 9,-1 1 1,1 0-1,0 0 0,0 0 1,1 0-1,-1 0 1,1 0-1,0 0 0,5-5 1,-7 10 2,-1 0 0,0-1-1,1 1 1,-1 0 0,0 0 0,1 0 0,-1 0 0,0 0 0,1 0 0,-1 0-1,0 0 1,1 0 0,-1 0 0,0 0 0,1 0 0,-1 0 0,1 0 0,-1 1 0,0-1-1,1 0 1,-1 0 0,0 0 0,0 0 0,1 1 0,-1-1 0,0 0 0,1 0 0,-1 1-1,0-1 1,0 0 0,1 0 0,-1 1 0,0-1 0,0 0 0,0 1 0,0-1-1,1 0 1,-1 1 0,0-1 0,0 0 0,0 1 0,0-1 0,0 0 0,0 1 0,0-1-1,0 1 1,0-1 0,5 21 917,-5-19-886,14 87 4439,4 174 1,-21-167-1325,-22 127 0,21-200-3175,1 1 0,1 0 0,1 0 0,1 0 0,1 1 0,1-1 0,1-1 0,11 42 0,7 18 0,-11-42 0,-7-23 0,-1 0 0,0 0 0,-1 26 0,-1-22 0,5 38 0,1-33 0,9 26 0,-9-35 0,-1 1 0,0-1 0,-2 1 0,3 26 0,-5-30 0,0 0 0,2 0 0,0 0 0,9 29 0,-7-29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39.752"/>
    </inkml:context>
    <inkml:brush xml:id="br0">
      <inkml:brushProperty name="width" value="0.1" units="cm"/>
      <inkml:brushProperty name="height" value="0.1" units="cm"/>
      <inkml:brushProperty name="color" value="#FFFFFF"/>
    </inkml:brush>
  </inkml:definitions>
  <inkml:trace contextRef="#ctx0" brushRef="#br0">0 1367 8045,'406'-1366'0,"-566"1537"0,320-342 0,-119 402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57.138"/>
    </inkml:context>
    <inkml:brush xml:id="br0">
      <inkml:brushProperty name="width" value="0.1" units="cm"/>
      <inkml:brushProperty name="height" value="0.1" units="cm"/>
      <inkml:brushProperty name="color" value="#FFFFFF"/>
    </inkml:brush>
  </inkml:definitions>
  <inkml:trace contextRef="#ctx0" brushRef="#br0">119 896 6553,'3'-42'0,"1"1"0,15-64 0,-2 12 0,-2 0 0,-1 15 0,5-113 0,-11 113 0,0-3 0,-7 59-18,0 14 43,-1 0 1,0-1-1,0 1 1,-1 0 0,0 0-1,-3-14 1,-9 49 2478,5-2-1309,2 0 0,1 0-1,-3 42 1,5 79 2976,4-95-2645,-3 0 0,-10 71 0,5-67-943,2 0 0,5 111 0,1-122-503,8 66-80,0 22 0,-9-129 0,0 1 0,0 0 0,0 0 0,0 0 0,1 1 0,1 6 0,3-44-2122,-6-15-76,-2 0-1,-15-77 1,11 69 406,3-1 0,3-73 0,0-13-2081,1 142 3899,0 0 0,0 1 0,0-1 0,0 0 0,0 0-1,0 0 1,0 1 0,0-1 0,0 0 0,-1 0 0,1 1 0,0-1 0,0 0 0,-1 0 0,1 1 0,-1-1-1,1 0 1,0 1 0,-1-1 0,0 0 0,0 1 20,1 0 0,-1 0 1,1 0-1,-1 0 0,0 0 0,1 1 0,0-1 1,-1 0-1,1 0 0,-1 1 0,1-1 0,-1 0 1,1 1-1,0-1 0,-1 0 0,1 1 0,-1-1 1,1 1-1,0-1 0,0 1 0,-1-1 1,1 1-1,-20 38 1897,17-33-1811,-18 44 2532,-26 96 1,25-75-644,17-51-1432,1 0 0,1 0 0,0 0 0,2 0 0,0 0 0,1 1 0,1-1 0,4 22 0,-2-28-408,0 1 1,1-1-1,1 0 1,0 0-1,1 0 1,1-1-1,0 0 1,14 19-1,-21-31-199,0-1 0,1 0 0,-1 1-1,0-1 1,1 0 0,-1 1 0,1-1-1,-1 0 1,0 1 0,1-1 0,-1 0-1,1 0 1,-1 0 0,0 1 0,1-1-1,-1 0 1,1 0 0,-1 0 0,1 0-1,-1 0 1,1 0 0,-1 0 0,1 0-1,-1 0 1,1 0 0,-1 0 0,0 0-1,1 0 1,-1 0 0,1 0 0,-1-1-1,1 1 1,-1 0 0,0 0 0,1-1-1,-1 1 1,1 0 0,-1 0 0,0-1-1,1 1 1,-1 0 0,0-1 0,1 1-1,-1-1 1,0 1 0,0 0 0,1-1-1,-1 1 1,0-1 0,0 0 0,14-29-1651,-11 23 1252,22-61-2411,16-72 1,-36 121 2279,-1-1 1,-2 0 0,0 0 0,-1-1-1,-3-36 1,3 81 1285,-1-1 0,-2 1 0,0-1 0,-8 31 0,4-23 69,-3 54 0,8-67-86,-7 34 1,0-6 111,8-45-813,0 0 1,0 0-1,0 0 1,0-1-1,0 1 0,0 0 1,0 0-1,-1 0 1,1 0-1,0-1 1,0 1-1,-1 0 0,1 0 1,-1-1-1,1 1 1,0 0-1,-1-1 0,0 1 1,0 1-1,1-3-40,-1 1 0,1 0-1,-1 0 1,1 0 0,-1 0-1,1 0 1,-1-1-1,1 1 1,0 0 0,-1 0-1,1-1 1,0 1 0,-1 0-1,1-1 1,0 1 0,-1 0-1,1-1 1,0 1 0,-1 0-1,1-1 1,0 1 0,0-1-1,-1 0 1,-13-35-1401,-6-87-1281,6 26 918,9 69 1026,0 0 1,-1-43-1,6 61 511,0 1 0,1 0 0,0 0 1,1 0-1,0 0 0,0 0 0,1 0 0,0 0 0,1 1 0,-1-1 0,10-14 0,-1-4-397,-11 24 604,-1 0 0,1 0 0,1 0 0,-1 0 0,0 0 0,1 0 1,-1 0-1,1 1 0,0-1 0,4-4 0,-5 7 88,-1-1-1,1 1 1,0 0-1,0-1 0,-1 1 1,1 0-1,0 0 1,0 0-1,0 0 1,-1 0-1,1 0 1,0 0-1,0 0 1,0 0-1,-1 0 1,1 0-1,0 1 1,0-1-1,-1 0 1,1 0-1,0 1 1,0-1-1,-1 1 1,1-1-1,0 0 1,-1 1-1,1-1 1,-1 1-1,1 0 1,0 0-1,18 21 1431,-17-19-1265,13 19 666,-1 1 0,-1 0-1,-1 0 1,-2 1 0,0 1-1,-1 0 1,7 37 0,-6-11 1159,-3 0 0,1 96 0,-8-136-1960,-1 20-18,2-1-1,1 1 0,2-1 0,7 33 0,-11-64-66,0 1 1,0 0-1,0 0 0,0 0 0,0 0 0,0 0 0,0 0 1,0 0-1,0 0 0,0 0 0,0 0 0,1 0 1,-1 0-1,0 0 0,0 0 0,0 0 0,0 0 0,0 0 1,0-1-1,0 1 0,0 0 0,0 0 0,0 0 0,0 0 1,0 0-1,0 0 0,0 0 0,0 0 0,0 0 0,0 0 1,0 0-1,0 0 0,1 0 0,-1 0 0,0 0 1,0 0-1,0 0 0,0 0 0,0 0 0,0 0 0,0 0 1,0 0-1,0 0 0,0 0 0,0 0 0,0 0 0,0 0 1,3-12-818,-1-21-1351,6-72-3463,30-145 0,-19 146 3225,58-262 1406,-65 342 1708,-4 20-79,-7 4-592,-1 0 0,1 1 1,0-1-1,-1 0 0,1 1 1,-1-1-1,1 1 0,-1-1 1,1 1-1,-1-1 0,1 1 0,-1-1 1,0 1-1,1 0 0,-1-1 1,0 1-1,1-1 0,-1 2 1,6 12 732,-1 1 1,0 0-1,-2 0 1,1 0 0,1 27-1,-1 82 2910,-4-88-2380,1 34 483,0 10 487,-8 85 1,-2-138-1967,9-27-303,0 1 0,0-1 0,0 0 0,0 0 0,0 0-1,0 1 1,0-1 0,0 0 0,0 0 0,-1 0 0,1 0-1,0 1 1,0-1 0,0 0 0,0 0 0,-1 0 0,1 0-1,0 0 1,0 0 0,0 0 0,0 1 0,-1-1 0,1 0-1,0 0 1,0 0 0,0 0 0,-1 0 0,1 0 0,0 0-1,0 0 1,0 0 0,-1 0 0,1 0 0,0 0 0,0 0-1,0 0 1,-1 0 0,-5-16-908,-6-53-2327,-39-235-5168,41 174 6009,9 91 3275,1 129 3099,-14 109 0,3-52-1727,28-257-5985,-8 61 2548,4-58 0,-12 97 1613,0 15-372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08.647"/>
    </inkml:context>
    <inkml:brush xml:id="br0">
      <inkml:brushProperty name="width" value="0.1" units="cm"/>
      <inkml:brushProperty name="height" value="0.1" units="cm"/>
      <inkml:brushProperty name="color" value="#FFFFFF"/>
    </inkml:brush>
  </inkml:definitions>
  <inkml:trace contextRef="#ctx0" brushRef="#br0">0 28 6553,'1'-1'43,"-1"0"0,0 0 0,0 0-1,0 0 1,1 0 0,-1 0 0,0 0-1,1 0 1,-1 1 0,1-1 0,-1 0-1,1 0 1,0 0 0,-1 0 0,1 1-1,0-1 1,0 0 0,-1 1 0,1-1-1,0 1 1,0-1 0,0 1-1,0-1 1,-1 1 0,1-1 0,0 1-1,0 0 1,0-1 0,2 1 0,32-4 1974,-29 4-1752,256-2 6962,-135 3-4963,-102 1-1392,0 1-1,0 1 1,0 2-1,44 15 0,-20-6-262,233 71-609,-245-75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13.501"/>
    </inkml:context>
    <inkml:brush xml:id="br0">
      <inkml:brushProperty name="width" value="0.1" units="cm"/>
      <inkml:brushProperty name="height" value="0.1" units="cm"/>
      <inkml:brushProperty name="color" value="#FFFFFF"/>
    </inkml:brush>
  </inkml:definitions>
  <inkml:trace contextRef="#ctx0" brushRef="#br0">1 421 6553,'4'-1'83,"0"0"-1,0 0 1,0 0-1,0 0 1,0 0-1,0-1 1,0 0-1,-1 1 1,6-5-1,31-22-236,-27 17 131,-2 2 216,1 0-1,0 0 0,1 1 0,21-10 0,-26 15-189,0-1 0,-1-1 0,1 0 0,-1 0-1,0 0 1,0-1 0,8-9 0,-12 13-13,-1-1 0,1 0 0,-1 0 0,0 0 0,0 0 0,0 0 1,0-1-1,0 1 0,-1 0 0,1-1 0,-1 0 0,0 1 0,0-1 0,0 1 0,-1-1 0,0 0 1,1 0-1,-1 1 0,-1-8 0,1 11 43,0-1-1,0 0 1,-1 0 0,1 1-1,0-1 1,0 0 0,-1 0 0,1 1-1,0-1 1,-1 0 0,1 1-1,-1-1 1,1 0 0,-1 1 0,1-1-1,-1 1 1,1-1 0,-1 1 0,0-1-1,1 1 1,-1 0 0,0-1-1,1 1 1,-1 0 0,0-1 0,0 1-1,-1 0 1,0-1 44,0 1-1,0 1 1,0-1-1,0 0 1,0 0-1,0 1 1,0-1-1,0 1 1,0 0-1,-3 1 0,-1 0 91,1 1-1,-1 1 0,1-1 0,0 1 0,0 0 0,-6 6 1,9-7-59,-1 1 0,1 0 0,0-1 0,1 1 1,-1 0-1,1 0 0,-1 0 0,1 0 0,0 0 1,1 0-1,-1 0 0,0 6 0,4 55 1710,-1-28-423,-3-20-1017,1-13-213,0 2 1,0-1-1,0 0 1,0 0-1,1 0 1,1 7-1,-2-12-152,0 0-1,0 0 1,0 0 0,1 0-1,-1 0 1,0 1-1,0-1 1,0 0 0,0 0-1,0 0 1,0 0 0,0 0-1,0 0 1,1 0-1,-1 1 1,0-1 0,0 0-1,0 0 1,0 0 0,0 0-1,1 0 1,-1 0-1,0 0 1,0 0 0,0 0-1,0 0 1,1 0 0,-1 0-1,0 0 1,0 0 0,0 0-1,0 0 1,1 0-1,-1 0 1,0 0 0,0 0-1,0 0 1,0 0 0,0 0-1,1 0 1,-1 0-1,0-1 1,0 1 0,0 0-1,0 0 1,0 0 0,0 0-1,1 0 1,-1 0 0,0 0-1,0-1 1,0 1-1,0 0 1,0 0 0,0 0-1,0 0 1,0 0 0,0-1-1,7-10-617,14-36-1134,-2-1-1,22-93 1,5-12 351,-45 152 1390,-1-1-1,1 0 1,0 0 0,0 0-1,0 0 1,0 1-1,0-1 1,0 0 0,0 1-1,0-1 1,1 1 0,-1-1-1,3-1 1,-3 3 34,0 0 1,-1 0-1,1 0 1,0 0 0,0-1-1,0 1 1,-1 1-1,1-1 1,0 0-1,0 0 1,-1 0-1,1 0 1,0 1-1,0-1 1,-1 0 0,1 0-1,0 1 1,-1-1-1,1 1 1,0-1-1,-1 1 1,1-1-1,0 1 1,-1-1-1,1 1 1,-1-1-1,1 1 1,-1 0 0,0-1-1,1 1 1,-1 0-1,1 0 1,-1-1-1,0 2 1,21 33 1635,-2 1 1,25 68-1,12 82 1877,-51-168-3187,-2-3-86,1-1 1,0 1-1,1-1 1,1 0-1,8 15 1,-14-29-282,0 1-1,1-1 1,-1 0-1,0 1 1,0-1-1,0 0 1,0 0 0,0 1-1,1-1 1,-1 0-1,0 1 1,0-1-1,1 0 1,-1 0 0,0 0-1,0 1 1,1-1-1,-1 0 1,0 0-1,1 0 1,-1 0 0,0 1-1,1-1 1,-1 0-1,0 0 1,1 0-1,-1 0 1,0 0 0,1 0-1,-1 0 1,0 0-1,1 0 1,-1 0-1,0 0 1,1 0 0,-1 0-1,0 0 1,1 0-1,-1-1 1,0 1-1,1 0 1,-1 0 0,0 0-1,0 0 1,1-1-1,-1 1 1,0 0-1,0 0 1,1 0 0,-1-1-1,0 1 1,0 0-1,1-1 1,-1 1-1,0 0 1,0 0 0,0-1-1,0 1 1,0 0-1,1-1 1,-1 1-1,0 0 1,0-1 0,0 1-1,0 0 1,0-1-1,0 1 1,0 0-1,0-1 1,6-34-1681,-5 26 1521,42-162-3880,-23 97 2962,-19 144 3322,-9 0-940,-3-2-1,-30 103 0,40-219-3992,2 35 2415,16-260-4907,-17 273 5209,0 0-1,0 0 0,-1 0 1,1 0-1,0 1 1,0-1-1,0 0 0,0 0 1,0 0-1,0 0 0,0 0 1,0 0-1,0 0 0,-1 0 1,1 0-1,0 0 0,0 0 1,0 0-1,0 0 0,0 0 1,0 0-1,0-1 0,0 1 1,0 0-1,0 0 0,-1 0 1,1 0-1,0 0 0,0 0 1,0 0-1,0 0 0,0 0 1,0 0-1,0 0 1,0 0-1,0 0 0,0 0 1,0 0-1,0-1 0,0 1 1,0 0-1,0 0 0,0 0 1,0 0-1,0 0 0,0 0 1,0 0-1,0 0 0,0 0 1,0 0-1,0-1 0,0 1 1,0 0-1,0 0 0,-7 13 767,-7 22 185,7-4-404,0 0 0,2 1 1,1 0-1,2 0 0,1 0 1,1 0-1,2-1 0,1 1 0,11 47 1,-13-73-527,1 0 0,-1 0 0,1-1 0,0 1 1,6 9-1,-8-14-56,0-1 1,1 1-1,-1-1 0,1 1 1,-1-1-1,0 1 1,1-1-1,-1 0 1,1 1-1,-1-1 0,1 0 1,-1 1-1,1-1 1,-1 0-1,1 0 1,-1 1-1,1-1 0,-1 0 1,1 0-1,-1 0 1,1 0-1,0 0 1,-1 0-1,1 0 1,0 0-1,0 0-66,1-1 0,-1 0-1,0 1 1,1-1 0,-1 0 0,0 0 0,0 0-1,0 0 1,0 0 0,0 0 0,0 0 0,0 0 0,0 0-1,1-3 1,9-14-431,-1-1 0,0 0 0,-2-1 1,0 0-1,-1-1 0,-1 1 0,-1-1 0,-1 0 0,1-24 0,-1 27 306,-2 33 716,-2-3-492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17.102"/>
    </inkml:context>
    <inkml:brush xml:id="br0">
      <inkml:brushProperty name="width" value="0.1" units="cm"/>
      <inkml:brushProperty name="height" value="0.1" units="cm"/>
      <inkml:brushProperty name="color" value="#FFFFFF"/>
    </inkml:brush>
  </inkml:definitions>
  <inkml:trace contextRef="#ctx0" brushRef="#br0">238 274 6553,'-4'-1'126,"-1"-1"-1,0 1 0,0-1 0,1 1 0,-1-1 0,0-1 0,1 1 0,0-1 0,-5-3 1,-12-6-166,12 8 269,0 1-1,-1 0 1,0 0 0,0 1 0,0 0 0,0 0 0,0 1 0,-19 1-1,43 0 1832,16 0-563,47-7 0,-118 11 283,31-4-1492,-1 1-1,0 0 1,1 1 0,-13 3-1,2 2 264,11-5-175,0 2-1,1-1 1,-11 6-1,20-9-350,0 0-1,-1 0 0,1 0 1,0 1-1,0-1 0,-1 0 1,1 0-1,0 0 1,0 0-1,0 1 0,-1-1 1,1 0-1,0 0 0,0 0 1,0 1-1,0-1 1,-1 0-1,1 0 0,0 1 1,0-1-1,0 0 1,0 0-1,0 1 0,0-1 1,0 0-1,0 0 0,0 1 1,0-1-1,0 0 1,0 1-1,0-1 0,0 0 1,0 0-1,0 1 0,0-1 1,0 0-1,0 0 1,0 1-1,0-1 0,0 0 1,1 0-1,-1 1 0,0-1 1,0 0-1,0 0 1,0 0-1,1 1 0,-1-1 1,0 0-1,0 0 1,1 0-1,-1 0 0,0 1 1,0-1-1,0 0 0,1 0 1,-1 0-1,0 0 1,1 0-1,-1 0 0,0 0 1,1 0-1,21 9 1398,-18-8-1137,226 68 655,-185-59-879,1-1 0,0-3-1,55 1 1,-81-7-61,-20 0-2,0 0 1,0 0-1,0 0 0,0 0 0,0 0 0,0-1 0,0 1 0,0 0 1,0 0-1,0 0 0,0 0 0,0 0 0,0 0 0,0 0 1,0 0-1,0 0 0,0 0 0,0 0 0,0 0 0,0 0 0,0 0 1,0-1-1,0 1 0,0 0 0,0 0 0,0 0 0,0 0 1,0 0-1,0 0 0,0 0 0,0 0 0,0 0 0,0 0 0,0 0 1,0 0-1,0 0 0,0 0 0,0 0 0,0 0 0,0 0 0,0 0 1,0-1-1,0 1 0,0 0 0,1 0 0,-1 0 0,0 0 1,0 0-1,0 0 0,0 0 0,0 0 0,0 0 0,0 0 0,0 0 1,0 0-1,-10-4-314,-17-5-986,-202-52-3736,223 59 4909,0 0 0,0 0 0,0-1 0,0 0 0,-8-5 0,13 8 82,0-1 0,0 0 1,0 1-1,0-1 0,0 0 0,0 0 0,1 0 0,-1 1 1,0-1-1,0 0 0,1 0 0,-1 0 0,1 0 0,-1 0 1,1 0-1,-1 0 0,1-1 0,0 1 0,-1 0 0,1 0 1,0 0-1,0 0 0,0 0 0,0-1 0,0 1 0,0 0 1,0 0-1,0 0 0,0 0 0,1 0 0,-1-1 0,0 1 1,1 0-1,-1 0 0,1 0 0,-1 0 0,1 0 0,0-1 1,14-16-999,0 0 0,1 0 0,22-18 0,-23 23 496,-1 0 1,0-1-1,-1 0 1,-1-1 0,19-30-1,-28 39 428,5-11 131,-5 15 403,-2 10 454,-10 80 2826,3-36-1434,1 71 0,6-114-2046,-1 19 522,6 28 0,-5-50-603,0 1 1,0-1-1,1 1 1,0-1-1,0 0 0,1 0 1,0 0-1,0 0 0,0-1 1,6 8-1,-9-12-129,0-1-1,1 1 1,-1 0-1,0-1 1,1 1 0,-1-1-1,1 1 1,-1-1-1,1 1 1,-1-1 0,1 1-1,-1-1 1,1 0-1,-1 1 1,1-1 0,-1 0-1,1 1 1,0-1-1,-1 0 1,1 0 0,0 1-1,-1-1 1,1 0-1,0 0 1,-1 0 0,1 0-1,0 0 1,-1 0-1,1 0 1,0 0 0,-1 0-1,1-1 1,-1 1-1,1 0 1,0 0 0,-1 0-1,1-1 1,0 1-1,-1 0 1,1-1 0,-1 1-1,1-1 1,-1 1-1,1 0 1,-1-1 0,1 1-1,-1-1 1,0 1-1,1-1 1,0-1 0,1-3-318,1 0 1,-1 0-1,0 0 1,2-11-1,-3 11 144,10-40-1939,10-83 0,-19 103 1531,-1 0 1,-1 0-1,-2 0 0,-8-49 0,1 40 189,8 33 402,0-1 0,1 0 0,-1 1 1,0-1-1,0 1 0,0 0 0,0-1 1,0 1-1,0-1 0,0 1 0,0 0 0,0 0 1,-1 0-1,1 0 0,-1 0 0,1 0 1,-2-1-1,2 2 10,1 0 0,-1 0 0,1 0 0,0 0 1,-1 1-1,1-1 0,-1 0 0,1 0 0,-1 0 0,1 0 1,-1 0-1,1 1 0,0-1 0,-1 0 0,1 0 0,-1 1 1,1-1-1,0 0 0,-1 1 0,1-1 0,0 0 0,0 1 0,-1-1 1,1 1-1,0-1 0,0 0 0,-1 1 0,1-1 0,0 1 1,0 0-1,-7 18 659,5-11-343,-7 11 138,0 1-390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20.503"/>
    </inkml:context>
    <inkml:brush xml:id="br0">
      <inkml:brushProperty name="width" value="0.1" units="cm"/>
      <inkml:brushProperty name="height" value="0.1" units="cm"/>
      <inkml:brushProperty name="color" value="#FFFFFF"/>
    </inkml:brush>
  </inkml:definitions>
  <inkml:trace contextRef="#ctx0" brushRef="#br0">0 321 6553,'6'3'341,"-1"2"0,1-1 0,-1 1 0,-1-1 0,1 2 0,4 6 0,3 1 180,-11-11-439,1 0 1,-1 0-1,1-1 0,0 1 1,-1-1-1,1 1 1,0-1-1,0 0 1,0 0-1,0 0 0,0 0 1,4 1-1,-5-2-82,0 0 0,1 0 0,-1 0-1,0 0 1,1 0 0,-1 0 0,0-1 0,0 1-1,0-1 1,1 1 0,-1 0 0,0-1-1,0 0 1,0 1 0,0-1 0,0 0 0,0 0-1,0 1 1,0-1 0,0 0 0,0 0-1,0 0 1,-1 0 0,2-2 0,27-41-675,36-73 0,-35 60 493,-30 57 201,0 0 1,0 0-1,0 0 0,0-1 0,0 1 0,0 0 1,0 0-1,0 0 0,0 0 0,0-1 0,0 1 1,0 0-1,0 0 0,0 0 0,0-1 0,0 1 1,1 0-1,-1 0 0,0 0 0,0 0 0,0-1 1,0 1-1,0 0 0,0 0 0,1 0 0,-1 0 1,0 0-1,0 0 0,0-1 0,1 1 0,-1 0 1,0 0-1,0 0 0,0 0 0,0 0 0,1 0 1,-1 0-1,0 0 0,0 0 0,0 0 0,1 0 1,-1 0-1,0 0 0,0 0 0,0 0 0,1 0 1,-1 0-1,0 0 0,0 0 0,0 0 0,1 1 1,-1-1-1,0 0 0,0 0 0,3 16 1027,-3 36 860,0-42-1444,4 349 5510,0-298-4688,3-1 1,3 0 0,32 110-1,-38-157-1284,0-1 0,1 0 0,0 0 0,1 0 0,8 10 0,-14-21-14,0 0 1,1-1-1,-1 1 0,1-1 0,-1 1 0,1-1 1,-1 1-1,1-1 0,-1 1 0,1-1 0,-1 1 0,1-1 1,0 0-1,-1 1 0,1-1 0,0 0 0,-1 0 1,1 1-1,1-1 0,-2 0-18,1 0 1,-1 0-1,1-1 1,-1 1-1,0 0 0,1 0 1,-1 0-1,1-1 1,-1 1-1,0 0 1,1-1-1,-1 1 0,0 0 1,1-1-1,-1 1 1,0 0-1,1-1 0,-1 1 1,0 0-1,0-1 1,1 0-1,7-29-1808,-8 26 1582,10-63-2015,-3-1 1,-3 0-1,-3 0 0,-7-68 1,-3 84 1496,-1 0 1,-3 2-1,-29-77 1,7 24 287,32 89 487,0 0 0,1 0-1,1 0 1,0 0 0,1 0-1,2-16 1,-1 14 13,0-1 1,-2 0-1,-2-21 0,-7 87 4268,-5 484 7798,16-381-10454,-1-130-1624,0 4 0,4 37 0,1-115-3324,-5-443-10533,0 458 13657,-2 0 0,-1 1 0,-17-72-1,20 106 244,0 1-1,-1-1 0,1 1 1,-1-1-1,1 0 0,-1 1 1,0-1-1,1 1 0,-1-1 1,0 1-1,0 0 0,0-1 0,0 1 1,0 0-1,-1 0 0,1-1 1,0 1-1,-1 0 0,1 0 1,0 1-1,-3-3 0,2 4 43,1-1-1,-1 0 1,1 0-1,0 1 1,-1-1-1,1 0 1,0 1 0,-1 0-1,1-1 1,0 1-1,0 0 1,-1-1-1,1 1 1,0 0-1,0 0 1,0 0-1,0 0 1,0 0-1,0 0 1,0 0 0,1 1-1,-1-1 1,0 0-1,1 0 1,-2 3-1,-8 16 1051,0 2 0,1-1 0,1 1 0,1 1 0,-5 24 0,-12 119 3500,14-30-2931,9 173 0,3-281-1704,0-7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25.711"/>
    </inkml:context>
    <inkml:brush xml:id="br0">
      <inkml:brushProperty name="width" value="0.1" units="cm"/>
      <inkml:brushProperty name="height" value="0.1" units="cm"/>
      <inkml:brushProperty name="color" value="#FFFFFF"/>
    </inkml:brush>
  </inkml:definitions>
  <inkml:trace contextRef="#ctx0" brushRef="#br0">68 337 6553,'0'-1'32,"0"0"0,0 1 0,0-1 0,0 0-1,0 0 1,-1 0 0,1 1 0,1-1-1,-1 0 1,0 0 0,0 0 0,0 1 0,0-1-1,0 0 1,1 0 0,-1 1 0,0-1-1,1 0 1,-1 0 0,1 1 0,-1-1 0,1 0-1,-1 1 1,1-1 0,-1 1 0,1-1-1,-1 1 1,1-1 0,1 0 0,-1 1 42,0 1 0,1-1 0,-1 1 0,0 0 0,0-1 0,1 1 0,-1 0 0,0 0 0,0-1 0,0 1 0,0 0 0,0 0 0,0 0 0,0 1 0,0-1 0,1 2 0,10 15 782,0 0 1,-2 0-1,0 2 1,14 37 0,-4-6 615,-20-51-1475,0 0 0,0 0 0,0 0-1,0 0 1,0 1 0,0-1-1,0 0 1,0 0 0,0 0-1,0 0 1,0 0 0,0 0-1,0 1 1,0-1 0,0 0-1,0 0 1,0 0 0,0 0-1,0 0 1,0 0 0,0 1 0,0-1-1,1 0 1,-1 0 0,0 0-1,0 0 1,0 0 0,0 0-1,0 0 1,0 0 0,0 1-1,0-1 1,1 0 0,-1 0-1,0 0 1,0 0 0,0 0 0,0 0-1,0 0 1,0 0 0,1 0-1,-1 0 1,0 0 0,0 0-1,0 0 1,0 0 0,0 0-1,1 0 1,-1 0 0,0 0-1,0 0 1,0 0 0,0 0-1,0 0 1,2-11-361,-3-16-175,-2-9-21,0 2 143,1-1 0,2 1-1,1 0 1,6-35 0,-6 65 389,-1 0-1,1 1 1,0-1 0,0 1-1,1-1 1,-1 1-1,1-1 1,-1 1-1,1 0 1,0-1 0,1 1-1,-1 0 1,3-2-1,-4 4 70,-1 1 0,1 0 0,-1 0-1,1 0 1,0 0 0,-1 0-1,1 0 1,0 0 0,-1 0 0,1 0-1,-1 0 1,1 0 0,0 0-1,-1 0 1,1 1 0,-1-1 0,1 0-1,0 0 1,-1 1 0,1-1 0,-1 0-1,1 1 1,-1-1 0,1 0-1,-1 1 1,1-1 0,-1 1 0,0-1-1,1 1 1,-1-1 0,0 1-1,1-1 1,-1 1 0,0-1 0,0 1-1,1 0 1,-1-1 0,0 2-1,14 28 909,-13-26-792,12 33 1502,11 58-1,-6-20-896,-12-58-511,-6-17-255,1 0-1,-1 0 1,0 0 0,0 1-1,0-1 1,0 0 0,0 0-1,0 0 1,0 0 0,0 0-1,1 0 1,-1 0 0,0 0-1,0 0 1,0 0 0,0 0-1,0 0 1,0 0 0,0 0-1,1 0 1,-1 0 0,0 0-1,0 0 1,0 0 0,0 0-1,0 0 1,0 0 0,0 0-1,0 0 1,1 0 0,-1 0-1,0-1 1,0 1 0,0 0-1,0 0 1,0 0 0,0 0-1,0 0 1,0 0 0,0 0-1,0 0 1,0 0 0,0 0-1,1-1 1,-1 1 0,0 0-1,0 0 1,0 0 0,0 0-1,0 0 1,0 0 0,0 0-1,0-1 1,0 1 0,0 0 0,0 0-1,0 0 1,0 0 0,0 0-1,0 0 1,3-35-1256,17-122-1912,-12 105 2282,-1 0 0,-2-56 0,-4 105 913,-2-1 0,1 0 1,0 0-1,-1 0 0,0 0 1,1 1-1,-1-1 0,-1 0 0,-1-3 1,3 6 22,-1 1 1,1-1-1,0 1 0,-1-1 1,1 0-1,-1 1 1,0-1-1,1 1 0,-1-1 1,1 1-1,-1-1 1,0 1-1,0 0 1,1-1-1,-1 1 0,0 0 1,1 0-1,-3-1 1,2 1 54,-1 0-1,0 0 1,1 0 0,-1 1 0,1-1-1,-1 0 1,1 1 0,-1-1 0,1 1 0,-1-1-1,1 1 1,-3 1 0,-18 14 817,1 0 0,1 2 0,0 0 0,2 1 0,-17 22-1,16-20-268,8-9-329,-24 27 1075,-58 84 0,90-118-1303,0-1 0,1 1 0,0 0 0,0 0 1,0 0-1,0 0 0,1 0 0,-1 10 0,2-14-62,0-1 1,0 1-1,0 0 0,0 0 1,0 0-1,0 0 0,0 0 1,0 0-1,1-1 1,-1 1-1,0 0 0,1 0 1,-1 0-1,0-1 0,1 1 1,-1 0-1,1 0 0,0-1 1,-1 1-1,1 0 1,-1-1-1,2 2 0,0-2 31,0 1-1,-1-1 1,1 1-1,0-1 1,0 1-1,-1-1 0,1 0 1,0 0-1,0 0 1,-1 0-1,1 0 1,0-1-1,0 1 1,0 0-1,-1-1 1,3 0-1,12-5-618,-1 0 1,0-1-1,0 0 0,0-1 1,-1-1-1,0 0 0,13-12 1,85-84-3376,-97 90 3601,6-6-293,0-1 1,-2 0 0,-1-1-1,28-47 1,-42 66 1152,-3 10 56,-2 16 461,1-17-803,-2 35 649,-12 443 6714,19-506-9360,1 1 1,14-32-1,-1-2 81,-14 44 1321,38-136-2869,-37 121 2665,0 1-1,-3-1 1,2-45 0,-5 70 532,0 0 1,0 0 0,0 0-1,0 0 1,-1 0 0,1 0-1,-1 0 1,1 0-1,-1 0 1,0 0 0,1 0-1,-1 0 1,0 0 0,-1 1-1,1-1 1,0 0-1,0 1 1,-1-1 0,1 1-1,-1-1 1,1 1 0,-1 0-1,1-1 1,-1 1-1,0 0 1,-2-1 0,1 1 113,0 0 0,-1 0 1,1 1-1,0-1 0,-1 1 1,1 0-1,0 0 0,-1 0 1,1 0-1,0 1 0,-1-1 1,1 1-1,0 0 0,0 0 1,-6 2-1,6-2 45,0 1 0,0 0 0,1 0 0,-1 0 0,1 0-1,-1 0 1,1 0 0,0 1 0,0-1 0,0 1 0,-4 5 0,-16 38 1418,8-16-682,7-18-577,0 1 0,2 0 0,-1 0 0,2 0 0,0 1 0,0-1-1,1 1 1,1 0 0,0 0 0,1 0 0,1 23 0,1-33-182,-1-2-51,0 0 0,0-1 1,1 1-1,-1 0 0,0-1 0,-1 1 1,1 0-1,0-1 0,0 1 0,-1-1 1,1 1-1,-1 0 0,1-1 0,-1 1 1,0-1-1,-1 3 0,2-4-62,0 0-1,0 0 1,-1 0-1,1 0 1,0 0-1,0 0 1,0 0-1,-1 0 1,1 0-1,0-1 0,0 1 1,-1 0-1,1 0 1,0 0-1,0 0 1,0 0-1,-1 0 1,1 0-1,0 0 1,0-1-1,0 1 1,0 0-1,-1 0 1,1 0-1,0 0 1,0-1-1,0 1 1,0 0-1,0 0 1,0 0-1,-1-1 1,1 1-1,0 0 0,0 0 1,0 0-1,0-1 1,0 1-1,0 0 1,0 0-1,0-1 1,0 1-1,-3-13-763,2 12 695,-12-67-2048,-2-9-570,-49-147-1,64 224 2703,0 0-1,0 0 0,0 0 0,0 0 1,0 0-1,0 0 0,0 0 1,0 1-1,-1-1 0,1 0 0,0 0 1,0 0-1,0 0 0,0 0 0,0 0 1,0 0-1,0 0 0,0 0 1,0 0-1,0 0 0,0 0 0,0 0 1,0 0-1,0 0 0,0 0 0,-1 0 1,1 0-1,0 0 0,0 0 1,0 0-1,0 0 0,0 0 0,0 0 1,0 0-1,0 0 0,0 0 0,0 0 1,0 0-1,-1 0 0,1 0 0,0 0 1,0 0-1,0 0 0,0 0 1,0 0-1,0 0 0,0 0 0,0 0 1,0 0-1,-2 16 442,2 19 288,1-28-540,0 0 0,1-1 1,0 1-1,0 0 1,1-1-1,-1 0 1,2 1-1,-1-1 1,0 0-1,1-1 1,0 1-1,1-1 1,-1 1-1,1-1 1,0-1-1,9 7 0,-2-1 87,1-1-1,1 0 0,0-1 0,0 0 0,0-2 1,18 7-1,-30-12-287,0-1 0,0 1 0,0 0 0,1-1 0,-1 1 1,0-1-1,1 1 0,-1-1 0,0 0 0,0 0 0,1 0 0,-1-1 1,0 1-1,1 0 0,-1-1 0,0 1 0,0-1 0,0 0 0,0 0 0,1 0 1,-1 0-1,0 0 0,-1 0 0,4-3 0,0-1-217,-1 0-1,0-1 1,0 0 0,-1 1-1,0-1 1,5-13 0,-4 10 90,-1 2 31,0 1 1,0-1 0,0 1 0,5-7-1,-7 12 115,0 0 1,0 0-1,-1 0 0,1 0 0,0 0 0,0 0 0,0 1 0,0-1 0,0 0 0,0 0 0,0 1 0,0-1 1,0 1-1,1-1 0,-1 1 0,0-1 0,0 1 0,0 0 0,1 0 0,-1-1 0,0 1 0,0 0 0,1 0 0,-1 0 1,0 0-1,0 1 0,1-1 0,-1 0 0,2 1 0,16 9 394,0 0 0,-1 1 1,-1 1-1,0 1 0,19 17 0,-6-5-63,-26-21-268,59 52 703,-58-51-729,0 0-1,0 1 1,-1 0 0,0 0 0,0 0 0,0 0 0,-1 1 0,0-1-1,3 10 1,-5-15-32,-1 0 0,0 0 0,0 0 0,0-1 0,0 1 0,0 0 0,0 0 0,0 0 0,0 0 0,0 0 0,0 0 0,-1 0 0,1 0 0,0 0 0,-1 0 0,1 0-1,0-1 1,-1 1 0,1 0 0,-1 0 0,1 0 0,-1-1 0,0 1 0,1 0 0,-1-1 0,0 1 0,1 0 0,-1-1 0,0 1 0,0-1 0,0 1 0,0-1 0,1 0 0,-1 1 0,0-1 0,0 0 0,-2 1 0,-3 0 137,-1 1 0,0-1 0,0-1 0,-8 1 0,9-1-85,-39 1 194,-39 1 259,75-1-492,0 0 1,0 1-1,0 0 0,1 0 1,-1 1-1,-15 7 0,20-7-38,-1 0 0,1 1 0,0-1 0,0 1 0,1 0 0,-1 0 0,1 0 0,0 0 0,0 1 0,0-1 0,1 1 0,-1 0 0,1 0 0,0 0 0,1 0 0,-1 0 0,0 6 0,-1 7 0,0 0 0,1 1 0,0 27 0,2-41 0,0-1 0,0 0 0,0 0 0,1 0 0,-1 0 0,1 0 0,0 0 0,0 0 0,1 0 0,-1 0 0,1 0 0,0-1 0,0 1 0,3 4 0,-5-8-17,0 0 0,1 1-1,-1-1 1,0 0 0,1 0 0,-1 0-1,0 1 1,1-1 0,-1 0 0,0 0-1,1 0 1,-1 0 0,1 0 0,-1 0-1,0 0 1,1 0 0,-1 0 0,0 0-1,1 0 1,-1 0 0,1 0-1,-1 0 1,0 0 0,1 0 0,-1-1-1,0 1 1,1 0 0,-1 0 0,0 0-1,1-1 1,-1 1 0,0 0 0,1 0-1,-1-1 1,0 1 0,0 0 0,1 0-1,-1-1 1,0 1 0,0 0-1,0-1 1,1 0 0,7-15-1273,9-33-1511,10-57 1,-6 25 1261,-11 46 1419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18.407"/>
    </inkml:context>
    <inkml:brush xml:id="br0">
      <inkml:brushProperty name="width" value="0.1" units="cm"/>
      <inkml:brushProperty name="height" value="0.1" units="cm"/>
      <inkml:brushProperty name="color" value="#FFFFFF"/>
    </inkml:brush>
  </inkml:definitions>
  <inkml:trace contextRef="#ctx0" brushRef="#br0">257 137 6553,'-6'0'239,"1"1"0,0 0-1,-1 0 1,1 0-1,0 1 1,0 0-1,0 0 1,0 0 0,0 1-1,0 0 1,0 0-1,1 0 1,0 0 0,-1 1-1,1-1 1,-4 6-1,3-3-29,0-1 0,1 1 0,-1 0-1,1 0 1,1 0 0,-1 0 0,1 1-1,0 0 1,1-1 0,-1 1 0,-1 13-1,0 28 1093,3-34-801,0 1 0,-1 0 0,0-1-1,-6 18 1,-20 84 3160,25-106-3376,3-7-191,0-1 1,-1 1-1,1-1 1,-1 1-1,0-1 1,0 0-1,0 1 0,0-1 1,0 0-1,0 0 1,-1 0-1,-2 3 1,4-5-94,0 1 1,0-1-1,0 0 1,0 0-1,0 0 1,-1 0-1,1 0 1,0 0-1,0 0 1,0 0-1,0 0 1,0 0-1,-1 0 1,1 0 0,0 0-1,0 0 1,0 0-1,0 0 1,0 0-1,-1 0 1,1 0-1,0 0 1,0 0-1,0 0 1,0 0-1,0 0 1,0 0-1,-1 0 1,1-1 0,0 1-1,0 0 1,0 0-1,0 0 1,0 0-1,0 0 1,0 0-1,0 0 1,0 0-1,-1-1 1,1 1-1,0 0 1,0 0-1,0 0 1,0 0 0,-3-11-277,2-9-281,1-10-481,-2 0-1,-1 0 1,-9-42-1,7 51 352,0-1-1,2 0 0,-2-31 0,5 45 421,0-1 0,1 0 0,0 1 0,0-1-1,1 1 1,0-1 0,1 1 0,-1 0 0,2 0-1,-1 0 1,9-13 0,61-86-2743,-72 106 3015,0-1 0,0 1 1,0 0-1,0-1 0,0 1 0,1 0 1,-1 0-1,0 0 0,1 0 1,-1 0-1,1 0 0,0 0 1,2 0-1,-3 0 30,0 1 1,0 0-1,0 0 0,0 0 0,0 0 1,0 0-1,0 0 0,0 0 1,-1 0-1,1 1 0,0-1 1,0 0-1,0 0 0,0 1 1,0-1-1,0 1 0,-1-1 1,1 1-1,1 0 0,0 0 57,-1 1 1,0 0-1,1-1 0,-1 1 0,0 0 0,0 0 0,0 0 0,0 0 0,0 0 0,0 0 0,0 0 0,-1 0 0,1 0 0,-1 1 0,0-1 1,1 0-1,-1 0 0,0 0 0,0 0 0,-1 4 0,0 1 204,-1 0 0,0 0 1,0 0-1,0 0 0,-1-1 1,0 1-1,0-1 0,-5 7 1,-37 47 1824,16-24-1193,17-19-522,4-7-142,1 1-1,-1-1 1,-1-1 0,-16 16 0,25-24-269,0-1 1,0 0-1,0 0 1,-1 0-1,1 0 1,0 1-1,0-1 1,0 0-1,0 0 1,0 0-1,0 0 1,0 0-1,0 1 1,0-1-1,-1 0 1,1 0-1,0 0 1,0 0-1,0 0 1,0 0-1,0 0 1,0 0-1,-1 0 1,1 1-1,0-1 1,0 0-1,0 0 1,0 0-1,-1 0 1,1 0-1,0 0 1,0 0-1,0 0 1,0 0-1,-1 0 1,1 0-1,0 0 1,0 0-1,0 0 1,0 0-1,-1 0 1,1-1-1,0 1 1,0 0-1,0 0 1,0 0-1,0 0 1,-1 0-1,1 0 1,0 0-1,0 0 1,0-1-1,0 1 1,0 0-1,0 0 1,4-12-386,12-15-245,25-26-510,56-80-1785,-89 118 2578,-5 7 177,1 1-1,1 0 1,-1 0-1,7-6 1,-11 12 195,1 0 1,0 0 0,0 0 0,0 0 0,0 0-1,0 0 1,0 1 0,0-1 0,0 0-1,0 1 1,1-1 0,-1 1 0,0-1 0,0 1-1,1-1 1,-1 1 0,0 0 0,0 0-1,1 0 1,-1 0 0,0 0 0,1 0 0,-1 0-1,0 0 1,0 0 0,1 0 0,-1 1-1,0-1 1,0 1 0,1-1 0,1 2 0,-2-1 35,1 0 0,-1 0 0,0 1 0,1-1 1,-1 1-1,0-1 0,0 1 0,0-1 0,0 1 1,0 0-1,0 0 0,0-1 0,-1 1 1,2 3-1,5 32 772,-5-23-519,0-1-20,0 0-1,-1 0 1,0 0-1,-1 0 1,-1 1-1,0-1 0,0 0 1,-7 24-1,5-22 76,3-13-299,0 1-1,0-1 0,-1 0 0,1 1 1,-1-1-1,0 0 0,1 1 1,-1-1-1,0 0 0,0 0 0,0 0 1,-1 0-1,1 0 0,-3 4 1,4-6-64,-1 0 0,1 0 0,0 0 0,0 0 1,0 0-1,-1 0 0,1 0 0,0 1 0,0-1 0,-1 0 1,1 0-1,0 0 0,0 0 0,-1 0 0,1 0 1,0 0-1,0 0 0,0 0 0,-1 0 0,1-1 1,0 1-1,0 0 0,-1 0 0,1 0 0,0 0 0,0 0 1,0 0-1,-1 0 0,1-1 0,0 1 0,0 0 1,0 0-1,0 0 0,0 0 0,-1-1 0,1 1 1,-5-12-171,2-13-338,2 12 231,2 0 1,-1 0-1,2 1 1,-1-1 0,2 0-1,0 0 1,0 1-1,1-1 1,9-18 0,-10 28 189,0-1 1,0 1-1,0 0 1,0-1-1,1 2 1,-1-1 0,1 0-1,0 1 1,-1 0-1,1-1 1,0 2-1,1-1 1,-1 0 0,0 1-1,5-1 1,4-2 332,1 1 1,0 1 0,20-1 0,-33 3-225,0 0 1,-1 0 0,1 0-1,0 0 1,-1 0-1,1 0 1,0 0-1,-1 0 1,1 0 0,-1 0-1,1 0 1,0 1-1,-1-1 1,1 0 0,0 0-1,-1 1 1,1-1-1,-1 0 1,1 1-1,-1-1 1,1 1 0,-1-1-1,1 1 1,0 0 2,-1-1 0,0 1 1,0 0-1,0-1 0,0 1 1,0-1-1,0 1 0,0 0 1,0-1-1,-1 1 0,1 0 1,0-1-1,0 1 1,0-1-1,-1 1 0,1 0 1,0-1-1,-1 1 0,0 0 1,-27 31 777,18-22-606,9-8-142,-1 0 0,1 0 1,-1 0-1,1 0 0,0 0 1,0 1-1,0-1 0,0 0 0,0 1 1,0-1-1,1 0 0,-1 4 1,1-6-44,0 1 1,0-1 0,0 0 0,0 1 0,0-1 0,0 0 0,0 1 0,0-1 0,0 0 0,0 0 0,0 1 0,0-1 0,1 0 0,-1 1 0,0-1 0,0 0 0,0 0 0,1 1 0,-1-1 0,0 0 0,0 0 0,0 0 0,1 1 0,-1-1 0,0 0 0,1 0 0,-1 0 0,0 0 0,0 0 0,1 1 0,-1-1 0,0 0 0,1 0-1,1 0-17,-1 0 0,1-1 0,0 1 0,-1 0-1,1 0 1,-1-1 0,1 1 0,-1-1 0,1 0 0,-1 1-1,2-2 1,36-21-769,-33 19 821,1-1 1,-1 1-1,1 0 1,0 1-1,0 0 1,0 0-1,1 0 1,-1 1-1,1 0 1,-1 0-1,1 1 1,9 0-1,-2 0 98,-8 1-22,0 0 0,-1 0 0,1 1 0,0 0 0,12 2 0,-18-2-94,1 0 0,0 0 0,-1-1 0,1 1 0,-1 0 0,1 0 0,-1 0 0,1 1 0,-1-1 0,0 0 0,0 0 0,0 1 0,0-1 0,0 1 0,0-1 0,0 1 0,0-1 0,0 1 0,0-1 0,-1 1 1,1 0-1,-1 0 0,0-1 0,1 1 0,-1 0 0,0 0 0,0 1 0,-1 13 174,0-1 1,-1 1-1,-1-1 1,0 1-1,-1-1 1,-1 0-1,0-1 1,-1 1-1,-1-1 1,-10 17-1,-33 67 1333,2-4-314,33-58-1126,14-31-89,0-1-1,-1 1 1,1-1-1,-1 0 1,0 1-1,0-1 1,-1 0-1,1-1 1,-1 1-1,0 0 1,0-1-1,0 1 1,-4 2-1,7-5-28,-1-1 0,0 0 0,1 0-1,-1 1 1,0-1 0,0 0 0,0 0-1,1 0 1,-1 0 0,0 0 0,0 0-1,1 0 1,-1 0 0,0 0 0,0 0-1,0 0 1,1-1 0,-1 1 0,0 0 0,1 0-1,-1-1 1,0 1 0,0-1 0,1 1-1,-1-1 1,1 1 0,-1-1 0,0 1-1,1-1 1,-1 1 0,1-1 0,-1 1 0,1-1-1,0 0 1,-1 1 0,1-1 0,0 0-1,-1 0 1,1 1 0,0-1 0,0 0-1,-1 0 1,1-1 0,-8-35-1404,8 13 667,0-1 0,2 1 1,1 0-1,1-1 0,1 2 0,13-40 0,4-21-1348,-18 58 1182,-2-1 1,0 0-1,-2 0 0,-1 0 0,-4-28 0,-2 28 141,1-8-79,6 34 875,0 1-1,0 0 1,0-1 0,0 1 0,0 0 0,0 0-1,0-1 1,0 1 0,0 0 0,0 0-1,0-1 1,0 1 0,0 0 0,0-1-1,0 1 1,0 0 0,1 0 0,-1-1-1,0 1 1,0 0 0,0 0 0,0-1 0,1 1-1,-1 0 1,0 0 0,0 0 0,0-1-1,1 1 1,-1 0 0,0 0 0,0 0-1,1 0 1,-1 0 0,0 0 0,1-1-1,8 6 494,8 14 452,-12-11-650,0 0 0,1 0 0,0-1 0,1 0 0,0 0 0,0 0-1,0-1 1,1 0 0,-1 0 0,14 6 0,-19-11-334,15 10 795,-17-6-46,-12-1-41,-13 0 320,10-2-607,-1 0-1,1 1 1,0 1 0,0 0 0,-19 9 0,27-8-83,1 0 1,-1 1 0,1-1-1,1 1 1,-1 1 0,1-1-1,-8 14 1,-3 1 473,13-16-726,-1-1 1,1 2-1,0-1 1,1 0-1,-1 0 0,1 1 1,0 0-1,1-1 1,-1 1-1,1 0 0,-1 7 1,2 6 320,-1 0 0,4 22 1,-1-28-243,-1 0 0,-1-1 0,0 1 0,0 0 0,-1-1 0,-6 24 0,6-31-152,-1-1 1,0 0-1,-1 0 0,1 0 0,0 0 1,-1 0-1,0 0 0,0-1 0,0 1 0,-1-1 1,1 0-1,-1 0 0,0 0 0,1-1 1,-1 1-1,-1-1 0,-4 3 0,6-4 0,0 0 0,0 0 0,0 0 0,0 0 0,0-1 0,0 1 0,0-1 1,0 0-1,0 0 0,0 0 0,-1 0 0,1 0 0,0-1 0,0 1 0,0-1 0,0 0 0,0 0 0,0 0 0,0 0 0,0 0 0,1-1 0,-1 1 0,0-1 0,1 0 0,-1 0 0,-3-4 0,5 4-86,-1 0 0,1 0 0,-1 0 0,1 0 0,0 0 0,0-1 0,0 1 0,0 0 0,0-1 0,1 1 0,-1-1 0,1 1 0,-1-1 0,1 1 0,0-1 0,0 1 0,0-1 0,1 1 0,-1-1 0,0 1 0,2-5 0,2-5-291,0 1 0,1-1 0,7-13 0,-4 10-132,-5 8 286,0 0 1,0 0 0,-1 0-1,0 0 1,0-1 0,-1 1-1,1-9 1,-2 13 139,0 0 0,0 0 0,0-1-1,0 1 1,-1 0 0,0 0 0,1 0 0,-1 0 0,0 0 0,-1 0 0,1 0-1,0 0 1,-1 0 0,0 1 0,1-1 0,-1 0 0,0 1 0,-5-5 0,7 7 95,0 0 1,-1-1-1,1 1 1,0 0-1,0 0 1,0-1-1,-1 1 1,1 0-1,0 0 1,0 0-1,-1 0 1,1-1-1,0 1 0,-1 0 1,1 0-1,0 0 1,0 0-1,-1 0 1,1 0-1,0 0 1,-1 0-1,1 0 1,0 0-1,-1 0 1,1 0-1,0 0 1,-1 0-1,1 0 1,0 0-1,0 0 1,-1 0-1,1 0 1,0 1-1,-1-1 1,1 0-1,0 0 1,-1 0-1,-4 15 401,3 23 607,2-33-917,-1 56 935,-3 1 1,-2-1-1,-24 101 0,29-159-1001,0-1 0,0 0 0,0 1 1,0-1-1,0 0 0,0 0 0,-1 1 0,-2 2 0,4-5-26,0 0 0,0 0 0,0 0 1,0 0-1,0 0 0,0 1 0,-1-1 0,1 0 0,0 0 1,0 0-1,0 0 0,0 0 0,0 0 0,0 0 0,0 0 1,0 0-1,-1 0 0,1 0 0,0 0 0,0 0 0,0 1 1,0-1-1,0 0 0,0 0 0,-1 0 0,1 0 0,0 0 1,0 0-1,0 0 0,0 0 0,0-1 0,-1 1 0,1 0 1,0 0-1,0 0 0,0 0 0,0 0 0,0 0 0,0 0 1,0 0-1,-1 0 0,1 0 0,0 0 0,0 0 0,0 0 1,0-1-1,0-13-519,2 5 240,1-1-1,0 1 0,1 0 0,0 0 0,0 1 0,1-1 0,8-10 1,-8 11 37,1 0 1,-1-1 0,-1 0-1,1 0 1,-2 0-1,1 0 1,3-17 0,-6 10-172,-1 13 360,0 0 0,0 1 0,0-1 0,0 0-1,1 0 1,-1 1 0,1-1 0,0 0 0,0 1 0,0-1-1,0 0 1,2-3 0,-2 5 74,-1 1-1,1 0 1,-1 0 0,1 0 0,-1 0-1,1-1 1,-1 1 0,1 0-1,-1 0 1,1 0 0,0 0 0,-1 0-1,1 0 1,-1 1 0,1-1-1,-1 0 1,1 0 0,-1 0 0,1 0-1,-1 1 1,1-1 0,-1 0-1,1 0 1,-1 1 0,0-1-1,1 0 1,-1 1 0,1-1 0,-1 0-1,0 1 1,1-1 0,-1 1-1,1 0 1,13 16 385,-13-16-351,10 14 276,2 0 103,16 28 1,-29-42-414,0-1-1,1 1 1,-1-1 0,1 1-1,-1-1 1,0 1 0,0-1 0,1 1-1,-1 0 1,0-1 0,0 1-1,0-1 1,1 1 0,-1 0-1,0-1 1,0 1 0,0 0-1,0-1 1,0 1 0,0 1-1,-10-6-250,-14-16-424,8 4 165,1-1-1,1 0 1,0-2 0,2 1-1,-17-32 1,24 41 335,-1-2-231,0 0 0,0-1 0,2 1 0,-1-1 0,-4-20-1,9 29 354,-1-1 0,1 1 0,0-1 0,0 1 0,0-1 0,1 1 0,-1 0 0,1-1 0,0 1 1,0-1-1,0 1 0,0 0 0,1 0 0,-1 0 0,1 0 0,0 0 0,0 0 0,0 0 0,0 0 0,0 1 0,1-1 0,-1 1 0,1 0 0,0-1 0,4-1 0,2-3 172,0 1 0,1 0 0,0 0 0,0 1 0,19-6 0,-63 40 1876,15-15-1328,2 1 0,0 1 1,-28 35-1,38-42-490,0 1 0,2-1 0,-1 1 0,1 0 0,0 0 0,1 1 0,0-1 0,1 1 0,0 0 0,-1 14 0,3-17-44,0-2 28,0 0-1,1 1 0,0-1 1,1 10-1,-1-15-137,0 1 0,0 0-1,1-1 1,-1 1 0,1-1 0,0 1 0,-1-1-1,1 1 1,0-1 0,0 0 0,0 1-1,0-1 1,0 0 0,0 1 0,0-1 0,0 0-1,1 0 1,-1 0 0,0 0 0,1 0 0,-1-1-1,2 2 1,10 4 200,1-1-1,-1-1 0,1 0 1,0 0-1,0-1 1,0-1-1,0-1 1,0 0-1,0 0 0,0-2 1,1 0-1,-1 0 1,18-5-1,-29 5-328,1 0 0,-1 0 0,0 0 0,0-1-1,0 1 1,0-1 0,0 0 0,0 0 0,0 0 0,-1 0-1,1-1 1,-1 1 0,1-1 0,-1 1 0,0-1 0,0 0-1,2-3 1,0-3-206,-1 1-1,-1-1 1,1 1-1,-1-1 1,1-10 0,-2 11 130,2 113 896,-3-101-712,-1-1 1,1 1 0,0-1-1,0 0 1,1 1 0,-1-1-1,1 1 1,0-1-1,0 0 1,0 1 0,0-1-1,0 0 1,1 0 0,-1 0-1,1 0 1,0 0 0,0 0-1,0-1 1,0 1-1,1-1 1,-1 1 0,6 3-1,-5-3 14,1 0-1,-1 1 0,0-1 1,1 1-1,-2 0 0,1 0 0,0 0 1,-1 0-1,0 0 0,0 1 1,0-1-1,2 8 0,-1 1 78,0 1-1,-1-1 0,1 16 1,-3-28-101,0 1 1,0-1-1,0 1 1,0-1-1,0 1 1,0-1-1,-1 1 1,1-1-1,-1 1 1,1-1-1,-2 3 1,0-5-193,2-12-202,2-4 88,0 6-39,-1 1-1,-1-1 1,1 1-1,-1-1 1,-2-11 0,1 19 316,1 1 0,-1 0 1,1 0-1,-1 0 1,0 0-1,0 0 1,0 0-1,0 0 1,0 0-1,0 0 1,0 0-1,-1 0 1,1 1-1,-1-1 1,0 0-1,1 1 1,-1 0-1,0-1 1,0 1-1,0 0 1,1 0-1,-1 0 1,-1 0-1,1 0 1,0 0-1,0 1 1,0-1-1,0 1 1,-5-1-1,-61 0 627,49 2-567,5-1-30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31.207"/>
    </inkml:context>
    <inkml:brush xml:id="br0">
      <inkml:brushProperty name="width" value="0.1" units="cm"/>
      <inkml:brushProperty name="height" value="0.1" units="cm"/>
      <inkml:brushProperty name="color" value="#FFFFFF"/>
    </inkml:brush>
  </inkml:definitions>
  <inkml:trace contextRef="#ctx0" brushRef="#br0">1 1615 6553,'2'10'474,"0"1"0,0 0-1,1-1 1,0 0 0,1 1-1,1-1 1,-1-1 0,13 19-1,-1 2 510,-15-27-903,4 6 294,-1 0-1,1-1 1,0 1 0,1-1-1,9 11 1,-13-17-250,0-1 1,0 1-1,0 0 1,1-1-1,-1 1 1,0-1-1,1 0 1,-1 0-1,1 1 1,-1-2-1,1 1 1,0 0-1,-1-1 1,1 1-1,0-1 1,-1 0-1,1 1 1,0-1-1,-1-1 1,1 1-1,0 0 1,0-1-1,-1 1 1,6-3-1,236-88-5118,-66 25 3249,-176 65 1805,0 0 0,-1 1-1,1 0 1,0-1 0,0 1 0,0 0-1,0 0 1,0 0 0,-1 0 0,1 0-1,0 0 1,0 1 0,0-1 0,0 0-1,0 1 1,-1 0 0,1-1 0,0 1-1,-1 0 1,1 0 0,0 0 0,-1 0-1,1 0 1,-1 0 0,0 1 0,1-1-1,-1 0 1,0 1 0,0-1 0,0 1-1,2 2 1,1 5 479,1 0-1,-1 0 1,-1 1-1,5 18 1,-1-1 275,12 27 667,1-1 0,3-1 0,58 96 0,-63-127-1539,-10-18-530,-8-3 542,1-1 0,-1 1 0,0 0 0,0-1 1,1 1-1,-1-1 0,0 1 0,0-1 0,1 1 0,-1 0 0,0-1 0,0 1 0,0-1 0,0 1 0,0-1 0,0 1 0,0-1 0,0 1 0,0-1 0,0 1 0,0-1 0,0 0 0,-2-22-912,-2 1 1,0 0 0,-2 0-1,-10-27 1,5 12 166,-36-129-2239,-33-101-1943,5 89 4973,70 168 0,5 9 27,-1 0 0,1 0 0,-1 0 0,1-1 0,-1 1 0,1 0 0,-1 1 0,0-1-1,1 0 1,-1 0 0,0 0 0,0 0 0,0 0 0,0 1 0,1-1 0,-1 0 0,0 1 0,0-1-1,0 1 1,-1-1 0,0 0 0,1 1 42,0 1-1,0-1 1,0 0-1,0 0 1,0 0-1,0 1 1,0-1 0,0 0-1,0 1 1,0-1-1,0 1 1,1-1-1,-1 1 1,0 0-1,0-1 1,0 1-1,1 0 1,-1-1-1,0 2 1,-4 4 461,0 1 1,1 0-1,0 0 0,-5 12 1,-7 23 858,1 0 0,3 1 0,1 0 0,-8 79 0,18-118-1309,0 1 0,1-1 0,0 0 0,0 1 0,0-1 0,1 1 0,0 4 0,0-8-14,-1 0-1,1 0 1,-1 0-1,1 0 1,0 0-1,0 0 0,-1 0 1,1 0-1,0 0 1,0 0-1,0 0 1,0 0-1,0 0 1,0-1-1,0 1 0,0 0 1,0-1-1,0 1 1,1-1-1,-1 1 1,0-1-1,0 0 0,1 0 1,-1 1-1,0-1 1,0 0-1,1 0 1,-1 0-1,2 0 1,15 0 1655,32-4 0,18-10-1790,65-27-4432,-124 38 4215,70-26-1839,-1-4 0,-1-3 0,-2-4 0,-1-2 0,75-59 0,-76 41 2125,-67 54 0,0 0 0,-1-1 0,1 1 0,-1-1 0,0 0 0,-1 0 0,0-1 0,6-12 0,-10 19 36,1 0 0,-1 0 0,0 0 0,1 0 0,-1 0 0,0 0 0,1 0 0,-1 0 0,0 0 0,0 0 1,0 0-1,0 0 0,0 0 0,0 0 0,-1 0 0,1 0 0,0 0 0,0 0 0,-1 0 0,1 0 0,-1 0 0,1 0 0,-1 0 0,1 0 0,-1 0 0,1 1 0,-1-1 0,0 0 0,1 0 0,-1 0 0,0 1 0,0-1 0,0 0 0,0 1 0,1-1 0,-1 1 0,0-1 0,0 1 0,0 0 0,0-1 0,-2 1 0,-4-2 421,0 1 0,-1 0-1,1 1 1,0 0 0,-8 1 0,5-1 57,-22 2 396,1 2 0,-1 1 0,1 1-1,0 2 1,1 1 0,0 1 0,1 2-1,0 1 1,0 1 0,2 1 0,0 2-1,-35 27 1,54-37-751,0 1 0,0-1 0,1 1 0,0 1 0,-11 16 0,15-21-129,1 0-1,-1 1 1,1-1-1,1 1 1,-1-1-1,1 1 1,-1 0 0,1 0-1,1-1 1,-1 1-1,1 0 1,-1 0 0,2 0-1,-1 0 1,1 5-1,1-9-280,-1-8-393,1-14-1161,-4-27 310,-3 0-1,-1 0 1,-3 0-1,-17-57 0,20 96 1910,8 23 311,8 19 200,2 0 1,2-1 0,1 0-1,20 31 1,-16-28-92,-8-15-454,62 107 1495,-59-106-1644,0-1 1,2-1-1,31 33 1,-46-51-257,0 0-1,0 0 1,1 0 0,-1 0 0,0 0 0,1 0-1,-1 0 1,1 0 0,-1 0 0,1 0 0,-1-1-1,1 1 1,-1-1 0,1 1 0,2-1 0,-4 0-61,1 0 1,0-1 0,0 1 0,0-1 0,0 1-1,0-1 1,0 0 0,0 1 0,-1-1-1,1 0 1,0 0 0,0 1 0,-1-1 0,1 0-1,-1 0 1,1 0 0,-1 0 0,1 0-1,-1 0 1,0 0 0,1 0 0,-1 0 0,0 0-1,1-1 1,41-185-5597,-23 90 4007,-13 73 1195,0-1-144,3-28-1,-8 47 471,-1 0-1,1 0 1,-1 1 0,-1-1-1,1 0 1,-1 0-1,0 0 1,0 0 0,-1 0-1,-2-7 1,1 10-70,1-1 0,-1 1 0,1 0 1,-1 0-1,0 0 0,0 0 0,0 1 0,-1 0 1,1-1-1,-1 1 0,1 0 0,-1 0 0,-7-2 0,-55-16-968,63 20 1221,-47-9 1874,-1 2 0,0 3 1,-94 3-1,76 2-249,-79-8-1,145 6-1679,-1 1-1,1-1 1,-1 1-1,1-1 1,-1 0-1,1 0 1,0-1-1,-1 1 1,-2-3-1,5 3-25,-1 0 0,1 0 0,0 0-1,0 0 1,0 0 0,0-1-1,0 1 1,0 0 0,1-1 0,-1 1-1,0-1 1,1 1 0,-1-1 0,1 1-1,-1-1 1,1 1 0,0-1 0,0 0-1,0 1 1,0-4 0,2-25-691,2-1 0,0 1 0,3 0 0,15-45 0,-2 4-554,0-7 991,-21 76 423,0 0 1,0 0-1,1 0 0,-1 0 0,-1 0 0,1 0 1,0 0-1,0 0 0,-1 1 0,1-1 0,-1 0 1,1 1-1,-1-1 0,0 1 0,1 0 0,-5-2 1,-7-9-208,1-3-227,1 0 0,1-1 1,1 0-1,-11-22 1,-23-73-1014,38 98 1201,-11-34-316,3 0 1,1-1-1,2 0 1,3-1-1,2 1 1,1-70-1,4 115 500,0 1 0,0 0 0,0 0-1,1-1 1,-1 1 0,1 0 0,-1 0-1,1 0 1,0 0 0,0 0 0,0 0-1,0 0 1,0 0 0,0 0 0,1 0-1,-1 0 1,1 1 0,1-3 0,-2 4-16,0-1 0,0 1 0,1-1 0,-1 1 1,0 0-1,0-1 0,0 1 0,0 0 0,0 0 1,1 0-1,-1 0 0,0 0 0,0 0 0,0 0 0,1 0 1,-1 0-1,0 1 0,0-1 0,0 0 0,0 1 1,0-1-1,0 1 0,0-1 0,1 1 0,-2-1 0,1 1 1,0 0-1,0 0 0,0-1 0,0 1 0,0 0 1,0 0-1,-1 0 0,1 0 0,0 2 0,7 9 662,-1 0-1,-1 0 1,0 0 0,0 1-1,-2 0 1,1 1-1,-2-1 1,4 20-1,1 2 870,20 60-288,4-1 1,4-2 0,4-1 0,4-3-1,106 161 1,-143-239-1283,9 13 0,1 0 0,22 23 0,-33-40 0,-1-1 0,1 0 0,0 0 0,1 0 0,-1 0 0,1-1 0,0-1 0,0 1 0,1-1 0,-1 0 0,1 0 0,11 2 0,25-1 0,0-2 0,73-4 0,-46-1 0,-11 3 18,-21 1-66,0-3 0,45-6 0,-81 8-29,0-1 0,0 1 0,0-1 0,-1 0 0,1 0 0,0 0 0,-1 0 0,1 0 0,0 0 0,-1-1 0,0 0 0,1 1 0,-1-1 0,0 0 0,0 0 0,0 0 0,0 0 0,0-1 0,0 1 0,2-4 1,-3 2-58,0 0 1,0 0 0,0 1 0,0-1 0,-1 0 0,1 0 0,-1 0 0,0 0 0,0 0 0,-1 0 0,1 0-1,-1 0 1,0 1 0,-2-7 0,2 5-15,-1-1-1,0 1 1,0-1 0,0 1-1,-1 0 1,0 0-1,0 0 1,0 0 0,-8-8-1,8 11 169,0-1 0,0 1-1,-1 0 1,1-1 0,-1 2-1,1-1 1,-1 0 0,0 1 0,1-1-1,-1 1 1,0 0 0,0 0-1,0 1 1,0-1 0,-5 1-1,-25-1 313,1 2 0,-1 1 0,1 1 0,0 2 1,0 2-1,0 1 0,1 1 0,0 2 0,0 1 0,2 2 0,-47 26 0,69-34-258,0-1-1,1 1 1,0 1 0,0-1 0,0 1-1,0 0 1,1 1 0,1-1 0,-7 12-1,10-12-268,9-10-269,8-9-232,4-18-405,-11 14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37.286"/>
    </inkml:context>
    <inkml:brush xml:id="br0">
      <inkml:brushProperty name="width" value="0.1" units="cm"/>
      <inkml:brushProperty name="height" value="0.1" units="cm"/>
      <inkml:brushProperty name="color" value="#FFFFFF"/>
    </inkml:brush>
  </inkml:definitions>
  <inkml:trace contextRef="#ctx0" brushRef="#br0">65 143 6553,'0'-1'35,"0"0"0,1 1 0,-1-1 0,0 0 0,1 0-1,-1 0 1,1 1 0,-1-1 0,1 0 0,-1 1 0,1-1-1,-1 0 1,1 1 0,0-1 0,-1 1 0,1-1 0,0 1 0,-1-1-1,1 1 1,0-1 0,0 1 0,0 0 0,-1-1 0,1 1-1,0 0 1,0 0 0,0 0 0,0-1 0,-1 1 0,2 0-1,32-2 1749,-28 2-1482,37-1 1459,13-1 153,71 7 0,-121-4-1724,0 0-1,0 1 1,0-1-1,0 1 1,-1 1 0,1-1-1,-1 1 1,1 0-1,-1 0 1,0 0-1,0 1 1,0 0-1,0 0 1,-1 0-1,1 0 1,-1 1-1,-1 0 1,5 5-1,0 4 370,1 0 1,-2 1-1,0 0 0,-1 0 0,6 25 0,-8-24-241,-2 1 1,0 0-1,-1 0 0,-1 0 0,-2 24 0,0 8 121,2-47-477,0 0 0,0 1 0,0-1 0,-1 0 0,1 1 0,-1-1 0,1 0 1,-1 0-1,0 0 0,0 0 0,0 1 0,-1 1 0,1-3 24,1-1 1,0 0-1,0 0 1,0 0 0,-1 1-1,1-1 1,0 0-1,0 0 1,-1 0 0,1 0-1,0 0 1,0 0-1,-1 1 1,1-1 0,0 0-1,0 0 1,-1 0-1,1 0 1,0 0 0,0 0-1,-1 0 1,1 0-1,0 0 1,-1 0 0,1 0-1,0 0 1,0 0-1,-1 0 1,1 0 0,0-1-1,0 1 1,-1 0-1,1 0 1,0 0 0,-11-18-543,4-3-379,1-1 1,2 1-1,0-2 0,1 1 1,1-27-1,-5-29-1374,1 34 860,-1-1 0,-25-76-1,31 118 1447,0-1-1,-1 1 0,0-1 1,0 1-1,0 0 1,0 0-1,0 0 0,-1 0 1,1 0-1,-1 0 0,-4-3 1,6 6 41,0-1 0,0 0 0,0 1 0,0-1 0,-1 1 0,1-1 0,0 1 0,0-1 0,-1 1 0,1 0 1,0 0-1,-1 0 0,1 0 0,0 0 0,0 0 0,-1 0 0,1 0 0,0 0 0,-1 1 0,1-1 0,0 0 0,0 1 0,-1-1 1,1 1-1,0-1 0,0 1 0,0 0 0,0 0 0,0-1 0,0 1 0,0 0 0,0 0 0,0 0 0,0 0 0,-1 2 0,-5 6 387,1 0 0,1 0 0,-1 1-1,-3 10 1,-8 13 703,-9 10-142,14-25-562,1 0 0,0 1 0,2 1 0,0-1 1,-9 32-1,18-51-400,-1 1 0,1 0 1,0-1-1,0 1 0,0 0 0,0-1 0,0 1 1,-1 0-1,1-1 0,0 1 0,1 0 1,-1-1-1,0 1 0,0 0 0,0-1 1,0 1-1,0 0 0,1 0 0,8-3-404,16-23-1049,-18 18 1247,39-34-1205,-32 30 1094,0-1 0,0-1 1,-1 0-1,-1-1 0,0 0 0,9-16 0,-20 28 301,0 0-1,0-1 0,0 1 1,0 0-1,-1 0 0,1 0 1,-1 0-1,0-1 1,1 1-1,-1 0 0,0 0 1,-1-4-1,1 6 9,0-1 0,0 1 0,0 0 0,0-1-1,0 1 1,0 0 0,0-1 0,-1 1 0,1 0 0,0-1 0,0 1 0,0 0 0,0 0 0,-1-1 0,1 1-1,0 0 1,0 0 0,-1-1 0,1 1 0,0 0 0,-1 0 0,1 0 0,0-1 0,0 1 0,-1 0-1,1 0 1,0 0 0,-1 0 0,1 0 0,-1 0 17,-1 0 1,1 0-1,0 1 0,0-1 0,0 0 1,0 1-1,0-1 0,1 1 0,-1-1 1,0 1-1,0-1 0,0 1 0,0 0 1,0 0-1,0 0 0,-2 3 89,0-1 0,0 1 0,0 0 0,0 0 0,1 0-1,0 1 1,0-1 0,0 1 0,0-1 0,-1 7 0,-9 53 796,9-45-629,1-9-134,1-6-106,-1 0 1,2 0-1,-1 0 0,0 1 1,1-1-1,0 0 1,0 0-1,0 0 1,1 0-1,-1 0 1,1 0-1,1 4 0,-1-8-55,-1 1 0,0-1-1,1 0 1,-1 0-1,1 0 1,-1 0-1,1 0 1,0 1-1,-1-1 1,1 0 0,-1 0-1,1 0 1,-1-1-1,1 1 1,-1 0-1,1 0 1,-1 0-1,1 0 1,-1 0 0,1-1-1,-1 1 1,0 0-1,1 0 1,-1-1-1,1 1 1,-1 0-1,1-1 1,-1 1 0,0 0-1,1-1 1,-1 1-1,0 0 1,1-1-1,-1 0 1,15-14-526,-11 8 338,-1 1 0,1-1 0,-1 1-1,0-1 1,0 0 0,-1 0 0,0 0 0,-1 0 0,1-1 0,-1 1 0,0-13-1,-1 11 61,0 0 0,0 0 0,-1 0 0,0 0 0,-1 0 0,0 1 0,0-1 0,-1 0 0,-5-10 0,6 16 180,0 1 0,0-1 0,0 1 1,0 0-1,0 0 0,0 0 0,-1 0 0,1 0 0,-1 1 0,1-1 0,-1 1 0,0 0 0,0-1 0,0 1 1,0 0-1,1 1 0,-1-1 0,0 0 0,0 1 0,0 0 0,-4 0 0,-9-1 657,-1 1-1,-27 4 1,28-2-464,-12 1 499,-39 10 1,57-11-623,0 1 0,1 0 0,-1 1 1,1 0-1,0 0 0,0 1 0,-12 9 0,20-14-90,0 1 0,0-1 0,0 1 1,1-1-1,-1 1 0,0 0 0,0-1 0,1 1 1,-1 0-1,1 0 0,-1 0 0,0-1 0,1 1 0,0 0 1,-1 0-1,1 0 0,-1 0 0,1 0 0,0 0 0,0 0 1,0 0-1,0 0 0,-1 1 0,2-1 51,0 0 0,-1 0 0,1 0-1,0 0 1,0 0 0,0 0 0,0 0 0,0 0 0,0 0-1,0-1 1,0 1 0,0 0 0,0-1 0,0 1 0,0-1-1,0 1 1,1-1 0,-1 1 0,0-1 0,2 0-1,29 8 643,1-1 0,0-2 0,66 1 0,-63-5-605,712 8-113,-774-9 0,-145 10 0,152-7 0,1 0 0,0 1 0,0 1 0,1 1 0,-1 0 0,1 1 0,-29 17 0,43-22 0,-1 0 0,1 1 0,0-1 0,-1 1 0,1 0 0,1 0 0,-1 0 0,0 0 0,1 0 0,-1 1 0,1-1 0,0 1 0,0-1 0,1 1 0,-1 0 0,1 0 0,-2 5 0,2-1 0,1 1 0,0-1 0,0 0 0,0 0 0,1 0 0,0 1 0,4 11 0,-2-7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19.975"/>
    </inkml:context>
    <inkml:brush xml:id="br0">
      <inkml:brushProperty name="width" value="0.1" units="cm"/>
      <inkml:brushProperty name="height" value="0.1" units="cm"/>
      <inkml:brushProperty name="color" value="#FFFFFF"/>
    </inkml:brush>
  </inkml:definitions>
  <inkml:trace contextRef="#ctx0" brushRef="#br0">25 4 6553,'0'-1'0,"2"-1"241,0 1-1,0 5 241,-1 2-241,0 2 0,0 1 0,-1 3 241,-1 2 279,-1 3-280,0 2 1,0-2-241,1 0 241,-1 1 279,-3-2-280,-4-4 1,-1-4-481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26.855"/>
    </inkml:context>
    <inkml:brush xml:id="br0">
      <inkml:brushProperty name="width" value="0.1" units="cm"/>
      <inkml:brushProperty name="height" value="0.1" units="cm"/>
      <inkml:brushProperty name="color" value="#FFFFFF"/>
    </inkml:brush>
  </inkml:definitions>
  <inkml:trace contextRef="#ctx0" brushRef="#br0">0 0 6553,'3'0'481,"3"0"-241,3 0 241,1 0-241,3 0 241,1 0-1,1 0-239,0 0 239,-1 0-240,0 0 241,1 0 0,0 0-241,-4 0-240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38.270"/>
    </inkml:context>
    <inkml:brush xml:id="br0">
      <inkml:brushProperty name="width" value="0.1" units="cm"/>
      <inkml:brushProperty name="height" value="0.1" units="cm"/>
      <inkml:brushProperty name="color" value="#FFFFFF"/>
    </inkml:brush>
  </inkml:definitions>
  <inkml:trace contextRef="#ctx0" brushRef="#br0">209 105 6553,'29'-8'1378,"-7"1"-804,-18 6-453,1 0 1,-1 1-1,1 0 0,-1 0 0,0 0 0,1 0 0,-1 1 0,1 0 0,-1 0 1,0 0-1,7 2 0,-9-2-27,0 1 0,0-1 0,0 0 1,0 1-1,0 0 0,0-1 0,-1 1 1,1 0-1,0 0 0,-1 0 0,1 0 0,-1 0 1,0 0-1,0 0 0,0 1 0,0-1 0,0 0 1,0 1-1,0-1 0,-1 0 0,1 5 1,0 1 125,-1 0 1,0 0 0,-1 0-1,1 0 1,-2 0 0,1 0 0,-1 0-1,-5 13 1,6-18-127,0 0 0,0 0-1,-1-1 1,1 1 0,-1-1 0,0 1-1,1-1 1,-1 0 0,0 0 0,-1 1 0,1-1-1,-3 1 1,4-2-45,-1 0-1,1 0 0,-1-1 1,0 1-1,1-1 0,-1 1 0,0-1 1,0 0-1,1 1 0,-1-1 1,0 0-1,0 0 0,1 0 1,-1-1-1,0 1 0,0 0 1,1-1-1,-1 1 0,0-1 1,1 1-1,-4-2 0,3 1-89,0-1 0,1 1 0,-1 0 1,0-1-1,0 1 0,1-1 0,-1 1 0,1-1 0,0 0 0,-1 0 0,1 1 0,0-1 0,0 0 0,0 0 0,-1-4 0,-10-37-694,5 11 252,5 29 519,1 1 0,-1-1 0,1 1 0,-1-1 0,0 1 1,0-1-1,0 1 0,0 0 0,0 0 0,0 0 0,-1 0 0,1 1 0,-1-1 1,0 0-1,1 1 0,-1 0 0,0 0 0,0 0 0,-5-2 0,-5 0 261,0 1-1,-1 0 0,-14 0 1,20 2-363,7-1 92,-1 1 0,1 0-1,-1 0 1,1 0-1,-1 0 1,1 0-1,-1 0 1,1 1 0,0-1-1,-1 0 1,1 1-1,-1-1 1,1 1 0,0 0-1,-1-1 1,1 1-1,0 0 1,0 0 0,0 0-1,0 0 1,-1 0-1,1 0 1,0 0-1,1 0 1,-1 0 0,-1 2-1,0 2 96,0 1 0,0-1 0,1 0 1,0 0-1,0 0 0,0 7 0,0-6-2,1-1 1,-1 1-1,0-1 1,-1 0 0,1 1-1,-5 8 1,1-6 74,1-1-41,0 1 0,0-1 0,1 0 0,0 1 0,0 0 0,0-1 0,-1 12 0,-3 12 390,6-27-464,-1 0 0,1-1 1,0 1-1,0 0 0,1 1 0,-1-1 0,1 0 0,0 0 1,0 0-1,0 0 0,1 0 0,-1 0 0,1 0 1,0 0-1,0 0 0,1 0 0,-1 0 0,1 0 0,3 6 1,44 65 1487,-48-74-1558,0 0 0,0 0 0,1 0 0,-1 0 0,0 0 0,0 0 0,1 0 0,-1 0 0,0-1 0,1 1 0,-1 0 0,1-1 0,-1 1 0,1-1 0,-1 0 0,1 1 0,-1-1 0,1 0 0,0 0 0,-1 0 0,1 0 0,-1 0 0,1 0 0,-1-1 0,1 1 0,-1-1 0,1 1 0,-1-1 0,1 1 0,-1-1 0,2 0 0,6-4-418,0 0 0,0-1 0,14-12 0,-5 4-187,-15 12 472,0-1 0,0 1 0,-1-1 0,1 0-1,-1 1 1,0-1 0,0 0 0,0 0 0,0-1 0,0 1 0,-1 0 0,0-1 0,1 1 0,-1-1 0,0 1 0,0-6 0,0 2-110,0 0 0,-1 0 0,0 0 0,0 0 1,0 0-1,-1 0 0,-3-13 0,3 17 226,-1 1 0,1-1 0,0 0-1,-1 0 1,0 1 0,1-1 0,-1 1-1,0 0 1,0-1 0,-1 1 0,1 0 0,0 0-1,-1 0 1,1 0 0,-1 1 0,0-1 0,0 1-1,1 0 1,-1 0 0,0 0 0,0 0-1,0 0 1,0 0 0,-6 0 0,-1 0 196,-1 0 0,0 1 0,1 0 0,-1 0 0,-20 4 0,18 1-58,6-2 118,13-10-584,5-4-108,0 0-1,-1-1 0,0 0 1,-1 0-1,8-16 1,34-71-1302,-50 97 1718,8-25-512,-8 22 509,0 1 0,0 0 0,0 0 0,1 0 0,-1 0 0,1 1 0,0-1 0,0 0 0,0 1-1,1-1 1,-1 1 0,1 0 0,4-4 0,-7 6 49,1 1-1,-1 0 0,1 0 1,-1-1-1,1 1 0,-1 0 1,1 0-1,-1-1 0,1 1 1,0 0-1,-1 0 0,1 0 1,-1 0-1,1 0 0,0 0 1,-1 0-1,1 0 0,-1 0 1,1 0-1,0 0 0,-1 1 1,1-1-1,-1 0 0,1 0 1,-1 1-1,1-1 0,0 1 1,0 0 38,0 0 1,0 0 0,0 0-1,0 0 1,0 1-1,0-1 1,0 0-1,-1 1 1,1-1 0,0 3-1,8 42 1246,-8-39-1031,1 22 325,-1 1 1,-1-1-1,-2 0 1,-1 0 0,-6 29-1,1-10 34,3-10-137,-8 46 771,12-80-1176,0-1 0,0 1 0,1-1 0,-1 1 0,1-1 0,0 1 0,0-1 0,0 1 0,1-1 0,-1 1 0,1-1 0,0 1 0,1 3 0,-1-6-52,0 1 0,0-1 1,0 1-1,1-1 0,-1 1 0,0-1 0,1 0 0,-1 1 0,1-1 1,-1 0-1,1 0 0,0 0 0,-1 0 0,1 0 0,0-1 0,0 1 1,0-1-1,-1 1 0,1-1 0,0 1 0,0-1 0,0 0 0,0 0 0,0 0 1,2 0-1,241-3 338,-240 3-474,-1 0 0,0-1-1,0 1 1,0-1 0,0 0-1,1 0 1,-1 0 0,-1-1-1,1 1 1,0-1 0,0 0-1,0 0 1,-1 0-1,1-1 1,-1 1 0,0-1-1,6-6 1,-8 8 43,0-1-1,1 0 1,-1 0 0,0-1-1,0 1 1,0 0-1,-1 0 1,1 0 0,0-1-1,-1 1 1,1 0-1,-1-1 1,0 1 0,0 0-1,0-1 1,0 1 0,0 0-1,-1-1 1,1 1-1,-1 0 1,1 0 0,-1-1-1,0 1 1,0 0-1,0 0 1,0 0 0,0 0-1,0 0 1,-1 0 0,1 0-1,-1 0 1,1 1-1,-3-3 1,-12-11-520,13 13 458,1 1 1,-1-1 0,1 0 0,0 0-1,0-1 1,0 1 0,0 0 0,1-1-1,-1 1 1,1-1 0,-1 0 0,-1-4-1,-1-6-366,0-1 0,1 0 0,1 0 0,0 0-1,1 0 1,0 0 0,1-1 0,3-19-1,-3 29 431,2-8-368,-1 0-1,0-1 1,-1-13-1,-1 22 257,1 1-1,-1 0 1,0-1-1,-1 1 1,1 0-1,-1 0 1,1 0-1,-1 0 1,0 0-1,-1 0 1,1 0-1,-6-6 1,-5-8-625,11 16 788,1-1-1,-1 1 0,1-1 1,-1 1-1,0 0 0,0 0 1,0 0-1,-4-3 0,5 5 55,0 0-1,0-1 0,0 1 1,0 0-1,0 0 0,0 0 1,0 0-1,0 0 0,0 0 1,0 0-1,0 0 0,0 0 1,0 1-1,0-1 0,1 0 0,-1 1 1,0-1-1,0 0 0,0 1 1,0-1-1,0 1 0,0-1 1,1 1-1,-1 0 0,0-1 1,1 1-1,-1 0 0,0 0 1,1-1-1,-2 2 0,-6 9 308,0 0-1,1 0 0,0 1 1,1 0-1,0 0 0,1 0 1,0 1-1,1-1 1,-4 24-1,7-34-312,1-1-1,0 1 1,0-1 0,-1 1-1,1-1 1,0 1-1,1-1 1,-1 1 0,0-1-1,0 1 1,1-1 0,-1 1-1,0-1 1,1 1 0,0-1-1,-1 0 1,2 2-1,-2-3-41,0 1 0,1-1 0,-1 0-1,0 0 1,0 0 0,0 1-1,1-1 1,-1 0 0,0 0 0,0 0-1,1 0 1,-1 0 0,0 0-1,1 0 1,-1 1 0,0-1 0,0 0-1,1 0 1,-1 0 0,0 0-1,1 0 1,-1 0 0,0 0 0,0 0-1,1-1 1,-1 1 0,0 0-1,1 0 1,-1 0 0,11-13-520,-3-2 85,1-3 165,0 0-1,1 1 0,1 0 0,1 1 0,0 0 1,25-24-1,-37 39 295,1 1 0,0-1 0,0 1-1,0-1 1,0 0 0,-1 1 0,1-1 0,0 1 0,0 0 0,0-1 0,0 1-1,0 0 1,0-1 0,0 1 0,0 0 0,0 0 0,0 0 0,0 0 0,0 0-1,0 0 1,0 0 0,0 1 0,0-1 0,0 0 0,0 0 0,2 1 0,-1 1 27,0-1-1,-1 0 1,1 1 0,0 0 0,0-1 0,-1 1 0,1 0 0,-1 0 0,1 0-1,-1 0 1,1 2 0,2 4 186,0 1-1,0-1 0,-1 1 0,-1 0 1,2 9-1,-1-3 165,-2-8-263,1 0-1,-2 1 0,1-1 1,-1 11-1,0-16-93,0 0 1,-1 0-1,1 0 1,-1 0 0,1 0-1,-1 0 1,0 0-1,0 0 1,0 0-1,0 0 1,0-1-1,0 1 1,0 0-1,-1-1 1,1 1-1,0-1 1,-1 1-1,1-1 1,-1 0-1,-3 2 1,-12 9 508,1 0-1,0 2 1,1 0 0,-19 21-1,-30 27 1148,58-56-1496,0 0 1,0 0 0,0 0-1,1 0 1,0 1 0,1 0-1,-1 0 1,1 1 0,1-1-1,-5 11 1,50-88-3113,-26 35 2199,-13 27 387,0 0-1,0 0 0,1 1 0,0 0 0,1 0 1,-1 0-1,1 0 0,10-9 0,-13 14 330,0 0 0,0 0 0,1 0 0,-1 1-1,0-1 1,1 1 0,-1-1 0,1 1 0,-1 0 0,1 0 0,0 0-1,0 0 1,-1 1 0,1-1 0,0 1 0,0 0 0,0-1 0,3 2 0,-4-1 17,0 1 0,0 0 0,0-1 1,-1 1-1,1 0 0,0 0 1,-1 0-1,1 1 0,-1-1 1,1 0-1,-1 1 0,0-1 1,1 0-1,-1 1 0,0 0 1,0-1-1,0 1 0,0 0 1,0-1-1,0 1 0,-1 0 0,1 0 1,-1 0-1,1 0 0,-1 0 1,0 0-1,1 3 0,-1 6 116,0-1 0,0 1 0,-1 0 0,-1 0 0,1-1-1,-2 1 1,-4 13 0,-6 34 469,13-56-587,0-1-1,0 1 1,0 0 0,0-1-1,-1 1 1,1 0-1,-1-1 1,1 1 0,-1-1-1,0 1 1,0-1 0,1 1-1,-1-1 1,0 1 0,0-1-1,0 0 1,-1 0-1,1 1 1,0-1 0,0 0-1,-1 0 1,1 0 0,0 0-1,-1 0 1,1-1 0,-1 1-1,1 0 1,-1-1-1,0 1 1,1-1 0,-4 1-1,3-1-48,0 0 0,0-1 0,0 1 0,0-1 0,1 1 0,-1-1 0,0 1 0,0-1-1,0 0 1,1 0 0,-1 0 0,1 0 0,-1 0 0,0 0 0,1-1 0,0 1 0,-1-1 0,1 1-1,0 0 1,0-1 0,0 0 0,0 1 0,0-1 0,0 0 0,0 0 0,0 1 0,0-4-1,-1-2-187,1-1-1,0 1 1,0 0-1,0-1 1,1 1-1,0-1 0,1 1 1,0 0-1,0-1 1,0 1-1,1 0 1,4-11-1,5-28-412,-11 43 528,0 0 0,0 0 1,0 1-1,-1-1 0,1 0 0,-1 0 0,0 0 1,0 1-1,0-1 0,0 0 0,0 1 1,0-1-1,-1 1 0,1-1 0,-1 1 0,0 0 1,1 0-1,-4-4 0,-6-4-361,-1-1 1,-15-10 0,8 6-63,7 5-65,1-1 0,-19-22 0,25 28 596,-1 0-1,1 0 0,-1 0 0,-9-4 0,7 3-14,1 1-1,-1-1 0,-11-11 0,18 15-25,-1 1-1,1-1 0,0 0 1,0 0-1,0 1 0,0-1 0,0 0 1,0 0-1,0 0 0,0 0 0,1 0 1,-1 0-1,1 0 0,0 0 1,-1 0-1,1 0 0,0 0 0,0 0 1,0 0-1,1 0 0,0-4 1,-1 6 53,0-1 1,0 1 0,0-1 0,1 0 0,-1 1 0,0-1-1,0 1 1,1-1 0,-1 1 0,1-1 0,-1 0 0,0 1-1,1 0 1,-1-1 0,1 1 0,-1-1 0,1 1 0,0 0-1,-1-1 1,1 1 0,-1 0 0,1-1 0,0 1 0,-1 0-1,1 0 1,-1 0 0,1 0 0,0-1 0,-1 1 0,1 0-1,1 0 1,10 1 88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53.313"/>
    </inkml:context>
    <inkml:brush xml:id="br0">
      <inkml:brushProperty name="width" value="0.1" units="cm"/>
      <inkml:brushProperty name="height" value="0.1" units="cm"/>
      <inkml:brushProperty name="color" value="#FFFFFF"/>
    </inkml:brush>
  </inkml:definitions>
  <inkml:trace contextRef="#ctx0" brushRef="#br0">1 119 6553,'20'-9'43,"0"0"-1,-1-1 1,36-23 0,20-12 267,-71 43-160,0 0 0,1 1 1,-1-1-1,1 1 0,-1 1 0,1-1 1,0 0-1,-1 1 0,9 1 0,-12-1-114,0 0 0,0 0 1,0 0-1,0 0 0,0 0 0,0 0 0,0 1 0,0-1 1,0 0-1,0 1 0,0-1 0,0 1 0,0-1 0,0 1 1,-1-1-1,1 1 0,0 0 0,0-1 0,-1 1 0,1 0 1,0 0-1,-1 0 0,1-1 0,-1 1 0,1 0 0,-1 0 0,1 0 1,-1 0-1,0 0 0,1 0 0,-1 0 0,0 0 0,0 0 1,0 0-1,0 0 0,0 0 0,0 0 0,0 0 0,0 0 1,0 0-1,0 0 0,-1 0 0,1 0 0,0 0 0,-1 0 0,1 0 1,-1-1-1,1 1 0,-1 0 0,0 1 0,0 0 27,0 0 0,0 0-1,0-1 1,-1 1 0,1 0-1,0-1 1,-1 1 0,0-1-1,1 1 1,-1-1 0,0 0-1,0 1 1,0-1 0,1 0-1,-1 0 1,0-1 0,-1 1-1,1 0 1,0-1 0,0 1-1,0-1 1,0 1 0,0-1-1,0 0 1,-1 0 0,1 0-1,0 0 1,0-1 0,0 1-1,0-1 1,-4 0 0,-2-1-68,-1-1-1,0 0 1,1 0 0,-1-1 0,1 0 0,-9-6-1,15 8 7,0 1 0,-1-1-1,1 1 1,0 0 0,-1-1-1,1 1 1,0 0-1,-1 0 1,0 1 0,-4-2-1,6 3 49,-1-1 0,1 1 0,-1-1 0,1 1 0,-1 0 0,1 0 0,-1-1 0,1 1 0,0 0 0,-1 0 0,1 1 0,0-1 0,0 0 0,0 0 0,0 1 0,0-1-1,0 0 1,-1 2 0,1-1-3,0-1 1,-1 1-1,1-1 0,-1 1 0,0-1 0,1 0 0,-1 0 0,0 0 0,-3 2 0,-11 6 531,17-6-464,-1 0-1,1 0 0,-1 0 0,1-1 1,0 1-1,0 0 0,1-1 1,-1 1-1,0-1 0,1 1 0,2 2 1,-3-3 14,1 1-63,-1-1 0,0 0 1,1 0-1,0 0 1,-1 0-1,1-1 0,0 1 1,0 0-1,0-1 1,0 1-1,0-1 0,0 0 1,0 1-1,1-1 1,-1 0-1,0-1 0,1 1 1,-1 0-1,4 0 1,1-1 116,1 1 1,-1-2-1,1 1 1,-1-1 0,8-2-1,-7 2-9,-1-1 0,1 2 0,0-1 0,10 1 0,-17 0-139,1 1 1,-1-1-1,0 0 0,0 0 1,0 1-1,0-1 1,0 1-1,0-1 1,0 1-1,1 0 1,-2-1-1,1 1 1,0 0-1,0 0 0,0 0 1,0-1-1,0 1 1,-1 0-1,1 0 1,0 0-1,-1 0 1,1 0-1,-1 0 0,1 1 1,-1-1-1,1 0 1,-1 0-1,0 0 1,0 0-1,1 1 1,-1-1-1,0 0 1,0 0-1,0 0 0,-1 3 1,0 5 234,0 0 0,0 0 0,-6 16 0,3-10-27,-1 5 59,3-8 29,0 1 1,-2-1-1,0 1 1,0-1-1,-1-1 1,-10 19 0,-9 5-133,17-26-161,0 0 1,1 1-1,0 0 0,1 0 1,-7 14-1,9-17-357,3-18-439,4-20-862,5 9 805,0 0 1,1 0 0,2 1-1,0 1 1,17-23 0,-12 19-157,-1 0 1,23-51 0,-37 67 731,0 0 0,0 0 1,0 0-1,-1 0 0,-1 0 0,1-1 0,-2-8 0,1 6-185,0 0 0,1 0 0,2-11 0,-3 21 419,1 0-1,-1 0 0,0 0 0,1 0 0,-1 0 0,0 0 0,1 0 0,-1 0 0,1 0 0,-1 0 0,1 0 0,0 0 0,-1 1 0,1-1 1,0 0-1,0 0 0,0 1 0,-1-1 0,1 1 0,2-2 0,-2 2 43,-1 0 0,1 0 1,-1 0-1,1 0 0,-1 0 1,1 0-1,-1 1 0,1-1 0,-1 0 1,1 0-1,-1 0 0,0 1 0,1-1 1,-1 0-1,1 1 0,-1-1 0,0 0 1,1 1-1,-1-1 0,1 0 1,-1 1-1,0-1 0,0 1 0,1-1 1,-1 1-1,0-1 0,0 1 0,1-1 1,-1 1-1,0-1 0,0 1 0,0-1 1,0 1-1,0-1 0,0 1 1,0-1-1,0 1 0,0-1 0,0 1 1,0-1-1,0 1 0,-1 0 0,1 6 201,0 1 1,-1-1-1,-1 0 0,1 0 0,-1 0 0,0 0 0,-1 0 0,-4 10 0,0-4 50,0 0-1,0-1 1,-13 16-1,18-26-206,0 0-1,0 0 1,-1 0-1,1 0 1,-1 0-1,1 0 1,-1-1 0,0 1-1,1-1 1,-1 0-1,0 0 1,0 0-1,0 0 1,0 0-1,0-1 1,0 1-1,0-1 1,0 0 0,0 0-1,0 0 1,0 0-1,-4-1 1,-7-2 377,0 0 0,0-1 1,-20-8-1,10 3-111,23 9-328,1 0-1,-1 0 0,1 0 1,0 0-1,-1 0 1,1 0-1,0 0 1,-1 0-1,1 0 0,0-1 1,-1 1-1,1 0 1,0 0-1,-1 0 0,1-1 1,0 1-1,0 0 1,-1 0-1,1-1 0,0 1 1,0 0-1,0 0 1,-1-1-1,1 1 0,0 0 1,0-1-1,0 1 1,0 0-1,0-1 1,-1 1-1,1-1 0,8-7-513,19-4-768,168-46-2076,-192 57 3375,0 0-1,0 0 1,0 0 0,1 1-1,-1 0 1,0-1 0,0 1 0,1 1-1,-1-1 1,4 1 0,-6-1-5,0 1 1,0-1 0,0 1-1,0 0 1,0-1 0,0 1-1,0 0 1,-1 0 0,1 0-1,0 0 1,0-1-1,-1 1 1,1 0 0,0 0-1,-1 0 1,1 0 0,-1 0-1,0 1 1,1-1 0,-1 0-1,0 0 1,0 0 0,1 0-1,-1 0 1,0 1 0,0-1-1,0 0 1,0 0-1,-1 0 1,1 2 0,-2 13 300,-1-1 1,-1 0-1,0 0 1,-1 0-1,-7 14 0,-11 39 517,14-11-170,8-44-331,-1 0 0,0 0 0,-7 21 0,7-29-264,0-1-1,0 0 1,0 0-1,-1 0 0,1 0 1,-1 0-1,0 0 1,0-1-1,0 0 0,-1 1 1,1-1-1,-1 0 0,1-1 1,-8 5-1,-22 5 411,28-11-387,1 0-1,-1 0 1,1 1-1,-1 0 0,1 0 1,-7 4-1,39-4 713,127-11-125,-145 8-844,1 1 1,0-1-1,0-1 0,-1 0 0,1-1 0,-1 0 1,0 0-1,0-1 0,0 0 0,10-7 0,-2 1-456,-11 5 500,0 1-1,0 0 1,0 0-1,0 1 0,1-1 1,0 2-1,0-1 1,0 1-1,0 0 0,16-1 1,-23 3 117,0 0 0,-1 0 0,1 0 0,0 0 0,0 0 0,0 0 0,-1 0 0,1 0 0,0 0 0,0 1 0,-1-1 0,1 0 0,0 1 0,0-1 1,-1 0-1,1 1 0,0-1 0,-1 1 0,1-1 0,0 1 0,-1-1 0,1 1 0,-1 0 0,1-1 0,-1 1 0,1 0 0,0 0 0,-1 1 4,0-1 0,0 0-1,0 0 1,0 0 0,-1 1 0,1-1-1,0 0 1,0 0 0,-1 0-1,1 1 1,-1-1 0,1 0-1,-1 0 1,1 0 0,-2 2 0,-3 3 42,1 0 1,-1 0 0,-1 0-1,-7 6 1,2-3 57,0-1 0,-1 0 0,-21 11 0,27-17-73,0 1-1,0-1 1,0 0 0,0-1 0,0 1-1,0-1 1,0 0 0,-1-1 0,1 0 0,-10 0-1,15 0-47,1 0-1,-1 0 0,0 0 1,0 0-1,0 0 0,1 0 1,-1-1-1,0 1 0,0 0 0,1 0 1,-1-1-1,0 1 0,0 0 1,1-1-1,-1 1 0,0-1 1,1 1-1,-1-1 0,1 1 1,-1-1-1,1 1 0,-1-1 1,1 0-1,-1 1 0,1-1 1,-1 0-1,1 1 0,0-1 1,-1 0-1,1 1 0,0-1 1,0 0-1,-1 0 0,1 0 1,0 1-1,0-1 0,0 0 1,0 0-1,0 1 0,0-1 0,0 0 1,0 0-1,1 0 0,-1 1 1,0-1-1,1-1 0,1-5-260,1 1-1,0 0 0,1-1 0,5-7 0,0 0-140,-6 6 180,0 1 0,0 0 1,-1 0-1,0-1 0,-1 1 1,0-1-1,1-11 0,-4-60-1574,0 30 458,1 36 978,1 1 0,1 0 0,0 0 0,1 0 0,0 0 0,0 0 0,7-16 0,-8 25 284,0 1-1,0-1 0,0 0 1,-1 0-1,1 0 1,-1 0-1,1 0 0,-1 0 1,0 0-1,-1-3 0,1 5 85,0 1-1,0 0 1,0-1-1,0 1 1,0 0-1,0-1 1,0 1-1,0 0 1,-1-1-1,1 1 1,0 0-1,0 0 0,0-1 1,-1 1-1,1 0 1,0 0-1,0-1 1,-1 1-1,1 0 1,0 0-1,0 0 1,-1 0-1,1-1 1,0 1-1,-1 0 1,1 0-1,0 0 0,-1 0 1,1 0-1,0 0 1,-1 0-1,1 0 1,-2 0 55,1 0 0,-1 1 0,1-1 0,-1 1 0,1 0 0,0-1 0,-1 1 1,1 0-1,0 0 0,-1 0 0,-1 2 0,1-2 23,-26 25 712,26-25-739,0 1 0,1-1 0,-1 1 0,1 0 0,0-1 1,0 1-1,-1 0 0,1 0 0,0 0 0,1 0 0,-1 0 0,0 0 0,1 0 0,-2 3 0,3-5-45,-1 1 0,1-1 0,-1 0 0,0 0 0,1 0 0,-1 0 0,0 0 0,1 0-1,-1 1 1,1-1 0,-1 0 0,0 0 0,1 0 0,-1 0 0,1 0 0,-1-1 0,1 1 0,-1 0 0,0 0 0,1 0 0,-1 0 0,0 0 0,1 0-1,-1-1 1,1 1 0,-1 0 0,0 0 0,1-1 0,-1 1 0,1-1 0,13-7-293,-7 3 90,1-1 226,1 0 0,0 1 1,0 0-1,1 0 0,17-6 1,-25 11 16,0-1 1,0 1 0,0 0-1,0 0 1,0 0 0,0 0 0,1 0-1,-1 0 1,0 0 0,0 1 0,0-1-1,0 1 1,0-1 0,-1 1-1,4 1 1,-3-1 1,0 1-1,0-1 1,-1 1-1,1 0 1,0 0 0,-1-1-1,1 1 1,-1 0-1,1 1 1,-1-1-1,0 0 1,0 0-1,0 0 1,0 1 0,1 3-1,7 38 799,2 9 2,-8-44-629,-1 1 0,0 0 0,-1 0 1,0-1-1,0 15 0,-1-15-29,0 0 0,0-1 0,1 1 1,1 0-1,-1-1 0,1 1 0,5 11 0,-3-2 322,-5-14-230,-5-11-489,1-3-123,1 0 0,0 0 0,0-1 0,1 0 0,1 0-1,-3-21 1,4 20 13,-1 0-1,-1 1 1,1-1-1,-2 1 1,1 0-1,-10-19 0,-56-75-2326,69 105 2649,-1-1 0,1 1 0,0-1 0,-1 1 0,1-1 0,0 1 0,0-1 0,-1 1 0,1-1 0,0 1 0,0-1 1,0 1-1,-1-1 0,1 1 0,0-1 0,0 1 0,0-1 0,0 0 0,0 1 0,0-1 0,0 1 0,1-1 0,-1 1 0,0-1 0,0 1 0,0-1 0,0 1 0,1-1 0,-1 1 0,1-2 1,0 2 22,0-1 1,0 1 0,0-1 0,0 1 0,0 0 0,0-1 0,0 1 0,0 0 0,0 0 0,0 0-1,0 0 1,0 0 0,1 0 0,0 0 0,38 9 825,-36-8-780,0 0 1,-1 1-1,1-1 1,-1 1-1,0-1 1,1 1 0,-1 0-1,0 1 1,0-1-1,0 0 1,0 1-1,-1 0 1,5 5 0,-5-5-8,-1 0 0,0 0 0,1 0 0,-1 0 0,0 0 0,-1 1 0,1-1 0,-1 0 0,1 1 0,-1-1 1,0 1-1,0-1 0,-1 0 0,1 1 0,-2 5 0,-1 9 348,-24 102 1779,22-104-1789,0-1 0,-1 0 0,0-1 0,-1 1 0,-14 20 1,20-33-358,0 0 0,-1-1 0,1 1 0,-1 0 0,0-1 0,1 1 0,-1-1 0,0 1 0,0-1 0,-3 2 0,4-3-56,1 1-1,-1-1 1,0 0 0,0 0-1,0 1 1,0-1-1,0 0 1,0 0-1,0 0 1,0 0-1,0 0 1,0 0 0,0 0-1,0-1 1,0 1-1,0 0 1,0 0-1,-1-1 1,0-1-60,0 1 1,0-1-1,0 0 0,0 0 0,1 1 1,-1-1-1,1 0 0,-1-1 1,1 1-1,-1 0 0,1 0 1,0-1-1,0 1 0,0 0 1,1-1-1,-1 1 0,0-5 1,-1-9-465,0 0 0,1 0 0,1 0 0,1 0 0,0 0 0,7-30 0,1-13-407,-12 81 1592,-2 0 0,0 0 0,-2 0 0,-13 32 1,3-17-39,-40 66 0,55-100-594,0-1 0,1 1 0,-1 0 0,0-1 0,-1 0 0,1 1 0,0-1 0,-1 0 0,-3 3 0,5-5-26,1 0 1,0 0-1,-1 0 1,1 0-1,0 0 1,-1 0-1,1 0 1,0 1 0,-1-1-1,1 0 1,0 0-1,0 0 1,-1 0-1,1-1 1,0 1-1,-1 0 1,1 0 0,0 0-1,-1 0 1,1 0-1,0 0 1,-1 0-1,1 0 1,0-1-1,0 1 1,-1 0-1,1 0 1,0 0 0,0-1-1,-1 1 1,1 0-1,0-1 1,-1 0-33,0-1 1,1 0-1,-1 1 0,1-1 1,-1 1-1,1-1 0,0 0 1,0 1-1,0-1 0,0-3 1,0-9-227,-1 0-180,1 1 1,0 0-1,2 0 1,4-23-1,-5 33 440,-1 0-1,1 1 1,0-1-1,0 0 0,1 1 1,-1-1-1,1 1 1,-1 0-1,1-1 0,0 1 1,0 0-1,-1 0 1,2 0-1,-1 0 1,0 0-1,0 1 0,1-1 1,-1 1-1,0-1 1,1 1-1,0 0 0,-1 0 1,1 0-1,0 0 1,-1 1-1,1-1 1,5 0-1,75 3 1490,-122 2-396,-226 9 1247,262-13-2329,-1 0 1,0 0-1,1-1 0,-1 1 0,1-1 1,-1 0-1,1 0 0,0 0 1,-4-2-1,6 3-26,1 0 1,-1-1-1,1 1 1,-1 0-1,1-1 0,0 1 1,-1-1-1,1 1 1,0 0-1,-1-1 1,1 1-1,0-1 1,-1 1-1,1-1 0,0 1 1,0-1-1,0 1 1,-1-1-1,1 1 1,0-1-1,0 0 0,0 1 1,0-1-1,0-1-29,1 1-1,-1 0 1,0-1-1,1 1 1,-1 0-1,1 0 1,0-1-1,-1 1 1,1 0-1,0 0 1,0 0-1,0 0 1,1-2-1,7-5-297,1-1-1,0 2 0,0-1 0,1 1 0,0 1 0,14-6 0,-13 6-117,0-1-1,0 0 1,0-1-1,-1 0 1,13-11-1,-9 5 27,0 1 0,1 0 0,0 2 0,1-1 0,24-10 0,-40 22 452,-1-1 0,1 0 0,0 1 1,0-1-1,0 0 0,0 1 0,0-1 1,-1 0-1,1 0 0,0 0 0,-1 0 1,1 0-1,0 0 0,-1 0 0,0 0 1,1 0-1,-1 0 0,1 0 0,-1 0 1,0 0-1,0 0 0,0 0 0,0-1 1,0 0-1,-5-26-392,0 15 351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56.198"/>
    </inkml:context>
    <inkml:brush xml:id="br0">
      <inkml:brushProperty name="width" value="0.1" units="cm"/>
      <inkml:brushProperty name="height" value="0.1" units="cm"/>
      <inkml:brushProperty name="color" value="#FFFFFF"/>
    </inkml:brush>
  </inkml:definitions>
  <inkml:trace contextRef="#ctx0" brushRef="#br0">6 18 6553,'145'0'4566,"-160"-4"-3130,-32-9-113,-34 12 840,73 1-2123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11.263"/>
    </inkml:context>
    <inkml:brush xml:id="br0">
      <inkml:brushProperty name="width" value="0.1" units="cm"/>
      <inkml:brushProperty name="height" value="0.1" units="cm"/>
      <inkml:brushProperty name="color" value="#FFFFFF"/>
    </inkml:brush>
  </inkml:definitions>
  <inkml:trace contextRef="#ctx0" brushRef="#br0">652 173 6553,'-1'32'1372,"0"-21"-988,1 0-1,0 1 0,0-1 1,1 0-1,1 1 0,0-1 1,0 0-1,1 0 0,5 11 1,-5-11 116,0 0 1,0-1-1,-1 1 1,-1 0 0,1 0-1,-2 0 1,0 0 0,-2 21-1,1 1 601,2-6-202,-1 35 152,-1-58-945,1 0 0,-1 1 0,1-1 0,-1 0 0,-1 0 1,1 0-1,-1 0 0,1 0 0,-1 0 0,-4 7 0,5-10-99,0 0 1,0 0-1,0-1 0,0 1 0,-1 0 0,1 0 0,0-1 0,0 1 0,0-1 0,-1 1 1,1-1-1,0 1 0,-1-1 0,1 0 0,0 0 0,-1 1 0,1-1 0,0 0 0,-1 0 1,1-1-1,0 1 0,-1 0 0,1 0 0,0 0 0,-1-1 0,1 1 0,0-1 0,0 1 1,-1-1-1,-1-1 0,-6-3-333,0 0 0,0-1 0,-8-8 0,2 3 63,-6-3-443,8 4 698,0 1 1,-29-13 0,30 17-44,-5-3-216,0 0 1,-29-18 0,-80-61-2396,123 85 2695,-1 0 0,1 0 1,0 0-1,-1 0 0,1 1 1,-1-1-1,0 1 0,1 0 0,-1 0 1,0 0-1,0 1 0,0-1 1,0 1-1,-6 0 0,8 0 7,0 1 0,-1-1 0,1 0 0,0 1 0,0-1 0,0 1 0,0 0 0,0 0 0,0 0 0,0 0 0,0 0 0,0 0 0,0 1 0,1-1 0,-1 1-1,1-1 1,-1 1 0,1-1 0,-1 1 0,1 0 0,0 0 0,0 0 0,0 0 0,0 0 0,0 0 0,-1 3 0,0 3 92,-1-1 1,0 0-1,0 1 0,-4 6 1,6-13-115,1 0 0,0 0 1,-1 0-1,1 0 0,-1 0 1,1 0-1,-1-1 1,0 1-1,1 0 0,-1 0 1,0-1-1,0 1 0,1 0 1,-1-1-1,0 1 0,0-1 1,0 1-1,0-1 0,0 1 1,0-1-1,0 0 0,0 0 1,0 1-1,0-1 1,0 0-1,0 0 0,0 0 1,0 0-1,0 0 0,0 0 1,0 0-1,0 0 0,0-1 1,0 1-1,0 0 0,0 0 1,0-1-1,0 1 1,0-1-1,1 1 0,-1-1 1,0 1-1,-1-2 0,0 0-80,0-1-1,0 1 1,1-1-1,-1 1 1,0-1 0,1 0-1,0 0 1,0 0-1,0 0 1,0 0-1,0 0 1,0 0-1,1 0 1,0 0-1,-1 0 1,1 0-1,1-5 1,-1-3-265,1 0 1,0-1-1,5-15 0,1 7-137,0 1 0,1 0 0,1 1 0,19-29-1,14-29-862,-41 73 1253,0 0-1,0 0 1,0 0 0,0-1 0,-1 1 0,1-1 0,-1 1 0,0 0 0,0-1 0,0 1 0,-1 0 0,1-1-1,-1 1 1,0 0 0,0-1 0,0 1 0,0 0 0,0 0 0,-1 0 0,0 0 0,-2-4 0,-3-2-108,1 0 0,-2 0 0,1 1 0,-1 0 1,-10-7-1,18 14 196,-1 1 1,1 0-1,0 0 1,0 0-1,0 0 1,-1 0-1,1 0 0,0 0 1,0 0-1,0 0 1,-1-1-1,1 1 1,0 0-1,0 0 1,0 0-1,-1 0 1,1 0-1,0 0 0,0 0 1,-1 1-1,1-1 1,0 0-1,0 0 1,0 0-1,-1 0 1,1 0-1,0 0 1,0 0-1,0 0 0,0 0 1,-1 1-1,1-1 1,0 0-1,0 0 1,0 0-1,0 0 1,-1 1-1,1-1 1,0 0-1,0 0 0,0 0 1,0 0-1,0 1 1,0-1-1,0 0 1,0 0-1,0 1 1,0-1-1,0 0 1,0 0-1,0 0 0,0 1 1,0-1-1,0 0 1,0 0-1,0 0 1,0 1-1,0-1 1,0 0-1,-1 21 819,1-17-549,-3 70 2949,-22 118 0,18-167-2840,4-18-321,4-12-736,7-29-69,-3-1-1,0 0 0,-1-47 1,-4 80 712,0 0 0,0 0 1,0 0-1,0 0 0,1 0 0,-1 1 1,0-1-1,1 0 0,0 0 0,-1 1 1,1-1-1,1-2 0,-2 4 29,0 0 0,0 0 0,1 0 0,-1-1 0,0 1 0,0 0 0,0 0 0,1 0 0,-1 0 0,0 0 0,0-1 0,0 1 0,1 0 0,-1 0 0,0 0 0,0 0 0,1 0 0,-1 0 0,0 0 0,1 0 0,-1 0 0,0 0 0,0 0 0,1 0-1,-1 0 1,0 0 0,0 0 0,1 0 0,-1 0 0,0 1 0,11 10 320,-9-6-194,0 0 0,0 0 0,0 0 0,0 0 1,-1 0-1,0 1 0,0-1 0,0 9 0,-2 49 979,-1-32-628,3-16-387,-2 27 333,1-40-403,0-1-1,0 0 1,0 0-1,-1 0 1,1 0 0,0 0-1,0 0 1,-1 0 0,1 1-1,-1-1 1,1 0 0,-1 0-1,0 0 1,1-1 0,-1 1-1,0 0 1,1 0 0,-1 0-1,0 0 1,0-1-1,0 1 1,0 0 0,0-1-1,0 1 1,0-1 0,0 1-1,0-1 1,-2 1 0,2-1-48,0 0 0,0 0 1,0 0-1,0 0 0,0-1 1,0 1-1,0 0 0,0-1 1,0 1-1,0-1 0,0 1 1,0-1-1,0 1 1,0-1-1,1 0 0,-1 1 1,0-1-1,0 0 0,1 0 1,-1 0-1,0 1 0,1-1 1,-1 0-1,1 0 0,-1 0 1,1 0-1,-1-2 0,-10-32-869,10 28 704,-7-21-467,1 3 25,1 0-1,1 0 1,-3-51-1,8 72 551,0 0 0,0 0 0,1 1 0,-1-1 0,1 0 0,0 1 0,0-1 0,0 0 0,0 1 0,1-1 0,0 1 0,-1 0 0,1-1 0,0 1 0,5-5 0,-4 5 213,0 1-1,1-1 1,-1 1 0,0 0 0,1 0 0,-1 0 0,1 1 0,-1-1 0,1 1 0,0 0-1,0 0 1,-1 0 0,1 1 0,0-1 0,6 1 0,142-1 2732,-120 3-2305,-1 1 1,57 13-1,-85-16-500,0 1 0,0 0 0,0 0-1,-1 0 1,1 0 0,0 0 0,-1 1 0,1-1 0,-1 1 0,1 0-1,-1 0 1,0-1 0,0 2 0,1-1 0,-1 0 0,-1 0 0,1 1 0,0-1-1,1 3 1,-1 1 51,-1-1 0,1 0 0,-1 0 0,0 1 0,-1-1-1,1 0 1,-1 1 0,0-1 0,-1 10 0,-3 12 676,-7 32 0,-3 11 195,14-67-1019,0 0-1,-1 0 0,1-1 1,-1 1-1,0 0 1,0 0-1,0 0 1,-1-1-1,1 1 0,-3 3 1,3-5 17,1 0 0,-1-1 0,0 1 1,0-1-1,1 1 0,-1-1 0,0 0 1,0 1-1,0-1 0,1 0 0,-1 1 1,0-1-1,0 0 0,0 0 0,0 0 1,0 0-1,0 0 0,0 0 0,1 0 0,-1 0 1,0 0-1,0 0 0,0-1 0,0 1 1,0 0-1,1 0 0,-1-1 0,0 1 1,0-1-1,0 1 0,1-1 0,-1 1 1,0-1-1,1 1 0,-1-1 0,0 0 1,1 1-1,-1-1 0,0 0 0,-14-16-961,0 0-1,1 0 1,1-1 0,-19-34-1,3 6-446,8 9 275,16 26 913,-1 1-1,0 0 1,-1 0 0,-13-16-1,19 26 253,1-1 0,0 1 1,0 0-1,-1 0 0,1-1 0,0 1 0,-1 0 0,1 0 1,0 0-1,-1 0 0,1-1 0,0 1 0,-1 0 0,1 0 1,0 0-1,-1 0 0,1 0 0,0 0 0,-1 0 0,1 0 0,-1 0 1,1 0-1,0 0 0,-1 0 0,1 0 0,0 0 0,-1 0 1,1 0-1,0 1 0,-1-1 0,-9 11 510,-2 21 455,11-29-847,-48 188 3009,28-101-2344,1-7-74,17-160-4810,4 18 2751,0 8-7,-1 1 1,-12-83-1,11 127 1340,-1-1 0,0 1 0,0 0-1,-1 0 1,-3-6 0,6 11 29,-1 0 0,1 0 0,-1 0-1,1 1 1,-1-1 0,0 0 0,0 0 0,1 0 0,-1 1-1,0-1 1,0 0 0,0 1 0,0-1 0,0 1 0,-2-2-1,2 2 1,1 0-1,-1 0 0,0 1 1,0-1-1,1 0 0,-1 0 0,0 0 1,1 1-1,-1-1 0,0 0 0,1 1 1,-1-1-1,0 0 0,1 1 1,-1-1-1,1 1 0,-1-1 0,0 1 1,1-1-1,-1 1 0,1-1 0,0 1 1,-1 0-1,1-1 0,0 1 1,-1 1-1,-2 3 183,1 1 0,-1-1 0,2 1 1,-1 0-1,0 0 0,1-1 0,0 1 0,0 7 1,1 54 1095,0-39-677,1 8 458,1 0 1,1 0 0,17 69 0,-15-86-793,1-1 1,0 1-1,2-2 1,0 1-1,1-1 1,1 0-1,0-1 1,2 0-1,12 15 1,-23-30-335,0 0 0,-1 0 0,1 0 0,0 0-1,0-1 1,0 1 0,0 0 0,0 0 0,1-1 0,-1 1 0,0 0 0,0-1 0,0 1 0,0-1 0,1 0-1,-1 1 1,0-1 0,1 0 0,-1 0 0,0 0 0,0 0 0,1 0 0,-1 0 0,0 0 0,1 0 0,-1 0-1,0-1 1,0 1 0,1 0 0,-1-1 0,0 1 0,0-1 0,0 0 0,0 1 0,1-1 0,-1 0 0,0 0-1,0 1 1,-1-1 0,1 0 0,0 0 0,1-2 0,5-5-557,-1-1 0,0 0 0,0 0 0,5-14-1,-3 9 222,24-42-1699,29-54-244,-55 98 1967,-1-1 0,-1 0 0,0 0 0,0 0-1,-1-1 1,2-25 0,-5 35 165,0 1 0,0-1 0,-1 1-1,1-1 1,-1 0 0,0 1 0,0-1 0,0 1-1,0 0 1,0-1 0,-1 1 0,0 0 0,0 0-1,0 0 1,-2-3 0,0 1-44,-1 1 0,1-1 0,-1 1 0,0 0 0,0 1 0,0-1 0,-1 1 0,-5-2 0,-11-4 122,0 1 0,0 2 1,-38-7-1,50 11 367,-1 0-111,-1-1 20,1 1 0,-1 1 0,1-1-1,-17 2 1,25 0-99,1 0 0,0 0 0,-1 1 1,1-1-1,0 1 0,-1-1 0,1 1 0,0 0 0,-1 0 0,1 0 0,0 0 0,0 1 0,0-1 0,0 0 0,0 1 0,0-1 0,1 1 0,-1 0 0,0 0 0,1 0 1,-1-1-1,1 1 0,0 1 0,0-1 0,-1 0 0,1 0 0,0 3 0,-4 14 653,1 0 0,1 0-1,-1 26 1,-6 33 1126,9-75-1723,0 1-1,1-1 1,-1 1-1,1-1 0,-1 1 1,1-1-1,0 1 1,1-1-1,-1 1 1,2 5-1,-2-8-36,1 0-1,0 1 1,0-1 0,0 0-1,0 1 1,1-1 0,-1 0-1,0 0 1,0 0 0,1 0-1,-1 0 1,1 0 0,-1-1-1,1 1 1,-1 0 0,1-1-1,-1 1 1,1-1 0,-1 0-1,1 1 1,0-1 0,-1 0-1,1 0 1,3 0-1,245 1 4717,-129-3-3406,-111 2-1427,-3 0-105,-1 0 1,1 0 0,-1-1 0,12-2-1,-16 2 100,0 1 1,0-1-1,0 0 0,0 0 0,-1 0 0,1 0 0,0 0 1,-1 0-1,1-1 0,-1 1 0,1 0 0,-1-1 0,0 1 1,1-1-1,-1 0 0,0 1 0,0-1 0,0 0 0,0 0 1,0-1-1,3-10-390,0 0 1,-1 0-1,0-1 1,-1 1-1,-1 0 1,0-1-1,-1 1 1,0-1-1,-3-15 1,2 19 129,0 0 0,-1 1 0,-1-1 0,1 1 0,-2 0 0,1 0 1,-1 0-1,-1 0 0,1 1 0,-1-1 0,-1 1 0,0 1 0,-10-12 0,15 18 342,-1-1 0,1 1 0,-1 0-1,0-1 1,0 1 0,0 0 0,0 0 0,0 0-1,0 0 1,0 0 0,0 1 0,0-1 0,0 1-1,0-1 1,-1 1 0,1 0 0,0 0 0,0 0 0,0 0-1,-4 1 1,2 0 48,0 0-1,1 0 1,-1 1-1,0-1 1,1 1-1,0 0 1,-1 0 0,1 1-1,0-1 1,-5 5-1,-1 3 121,1-1 1,0 1-1,0 1 0,1-1 1,0 1-1,-5 14 0,-1 10 644,1 0 1,-9 47-1,12-43-469,5-17 51,4-22-439,0 0 0,0 0 0,0 0 0,0 0 0,0 1-1,0-1 1,0 0 0,0 0 0,0 0 0,0 0 0,0 1 0,0-1 0,0 0 0,0 0 0,0 0 0,0 1 0,0-1-1,0 0 1,0 0 0,0 0 0,0 0 0,0 0 0,0 1 0,0-1 0,1 0 0,-1 0 0,0 0 0,0 0 0,0 0 0,0 1-1,0-1 1,1 0 0,-1 0 0,0 0 0,0 0 0,0 0 0,0 0 0,1 0 0,-1 0 0,0 0 0,0 0 0,0 0-1,0 0 1,1 0 0,-1 0 0,0 0 0,0 0 0,0 0 0,0 0 0,1 0 0,-1 0 0,0 0 0,0 0 0,0 0-1,1 0 1,-1 0 0,0 0 0,0 0 0,0 0 0,0 0 0,0-1 0,1 1 0,-1 0 0,0 0 0,0 0 0,0 0-1,0 0 1,0-1 0,12-10-1065,-12 11 1062,105-137-5499,-34 42 3603,-55 74 1514,86-118-1645,-136 176 3826,4-6-794,17-16-283,-12 13 279,1 0 1,1 2-1,-31 55 0,48-69-555,6-16-439,0 0 0,0 1-1,0-1 1,0 0-1,0 0 1,0 0 0,0 0-1,0 0 1,0 0-1,0 0 1,0 1 0,0-1-1,0 0 1,0 0 0,0 0-1,0 0 1,0 0-1,0 0 1,0 0 0,0 0-1,0 1 1,0-1-1,0 0 1,0 0 0,1 0-1,-1 0 1,0 0-1,0 0 1,0 0 0,0 0-1,0 0 1,0 0 0,0 0-1,0 0 1,0 1-1,0-1 1,1 0 0,-1 0-1,0 0 1,0 0-1,0 0 1,0 0 0,0 0-1,0 0 1,0 0-1,0 0 1,1 0 0,-1 0-1,0 0 1,0 0 0,0 0-1,0 0 1,0 0-1,0 0 1,0 0 0,0 0-1,1-1 1,-1 1-1,2-1-103,0-1 0,1 0-1,-1 0 1,0 0-1,0 0 1,0 0 0,0 0-1,2-4 1,13-20-1234,25-47-1,-38 63 1199,1 0 0,-1-1 0,-1 1 0,0-1 0,0 0 0,-1 1 0,0-1-1,0-16 1,-2 27 148,0 0 1,0-1-1,0 1 0,0-1 0,0 1 0,0 0 0,0-1 0,0 1 0,0-1 0,0 1 1,0-1-1,0 1 0,0 0 0,-1-1 0,1 1 0,0-1 0,0 1 0,0 0 0,-1-1 1,1 1-1,0 0 0,0-1 0,-1 1 0,1 0 0,0-1 0,-1 1 0,1 0 0,0 0 1,-1-1-1,1 1 0,0 0 0,-1 0 0,1 0 0,-1-1 0,0 1 0,0 0 6,1 0-1,-1 1 1,0-1-1,0 0 1,1 1-1,-1-1 1,0 0-1,0 1 1,1-1-1,-1 1 1,0-1-1,1 1 1,-1-1-1,1 1 1,-1 0-1,1-1 1,-1 2-1,0-2 7,0 1 0,1 0 0,-1-1 0,1 1 0,-1 0 0,1 0 0,-1-1 0,1 1 0,-1 0 1,1 0-1,0 0 0,0 0 0,-1-1 0,1 1 0,0 0 0,0 0 0,0 0 0,0 0 0,0 0 0,0 0 0,0 0 0,0 0 0,0-1 0,1 1 0,-1 0 0,0 0 0,0 0 0,1 0 0,-1-1 0,1 1 1,-1 0-1,1 0 0,-1-1 0,1 1 0,-1 0 0,1 0 0,0-1 0,-1 1 0,1-1 0,0 1 0,0-1 0,0 1 0,15 4 513,-1-1-1,1 0 1,0-1-1,0-1 1,31 0-1,-9 0-177,1 3-83,-25-3-143,0 0 0,0-1 0,-1 0 0,25-3 0,-58-3 1296,-138-2-46,29 4-660,125 3-830,1-1-1,-1 1 0,1-1 1,0 1-1,0-1 1,-1 0-1,-2-2 0,5 3 89,1 0 0,0 0-1,0 0 1,0 0-1,0 0 1,-1-1-1,1 1 1,0 0-1,0 0 1,0 0-1,0 0 1,0-1-1,-1 1 1,1 0 0,0 0-1,0 0 1,0-1-1,0 1 1,0 0-1,0 0 1,0 0-1,0-1 1,0 1-1,0 0 1,0 0-1,0 0 1,0-1 0,0 1-1,0 0 1,0 0-1,0-1 1,0 1-1,0 0 1,0 0-1,0-1 1,12-9-369,-4 6 374,-1 0 1,1 1 0,0-1 0,0 2-1,0-1 1,0 1 0,1 0-1,-1 1 1,1 0 0,-1 0 0,1 1-1,-1 0 1,1 0 0,-1 1-1,12 3 1,6 3 209,0 1 0,-1 1 0,36 19 1,38 13 47,-94-39-221,11 3-6,-12-3 45,-6-2 96,-416-10 573,412 10-733,-1 0 0,0 0 0,0 0 0,0 1 0,-12 3 0,19-4 0,-1 0 0,1 0 0,0 0 0,-1 1 0,1-1 0,-1 0 0,1 0 0,0 0 0,-1 1 0,1-1 0,0 0 0,-1 0 0,1 1 0,0-1 0,-1 0 0,1 1 0,0-1 0,0 0 0,-1 1 0,1-1 0,0 1 0,0-1 0,0 0 0,0 1 0,-1-1 0,1 1 0,0-1 0,0 0 0,0 1 0,0-1 0,0 1 0,0-1 0,0 1 0,0-1 0,0 0 0,0 1 0,1-1 0,-1 1 0,0-1 0,0 1 0,0-1 0,0 0 0,1 1 0,-1-1 0,0 0 0,0 1 0,1-1 0,-1 0 0,0 1 0,0-1 0,1 0 0,0 1 0,18 17 0,225 152 0,-172-123 0,-32-23 0,-26-16 0,0 0 0,-1 1 0,0 1 0,0 0 0,20 21 0,-32-30 0,0 1 0,0 0 0,0-1 0,-1 1 0,1 0 0,0 0 0,-1-1 0,1 1 0,-1 0 0,0 0 0,1 0 0,-1 0 0,0 0 0,0 0 0,0 0 0,-1 0 0,1-1 0,0 1 0,-1 0 0,1 0 0,-1 0 0,0 0 0,1-1 0,-3 4 0,2-2 0,-1-1 0,1 1 0,-1-1 0,0 1 0,0-1 0,0 0 0,0 1 0,0-1 0,-1 0 0,1-1 0,-1 1 0,1 0 0,-1-1 0,1 1 0,-4 0 0,5-2-25,1 0-1,-1 0 1,0 1-1,1-1 1,-1 0-1,1 0 1,-1 0-1,0-1 1,1 1-1,-1 0 1,1 0-1,-1 0 1,0 0-1,1-1 1,-1 1-1,1 0 0,-1 0 1,1-1-1,-1 1 1,1 0-1,-1-1 1,1 1-1,-1-1 1,1 1-1,-1-1 1,1 1-1,0 0 1,-1-1-1,1 0 1,0 1-1,-1-1 1,1 1-1,0-1 1,0 1-1,0-1 1,-1 0-1,1 1 1,0-1-1,0 1 1,0-1-1,0 0 1,0 1-1,0-1 1,0 0-1,1-32-1726,-1 31 1676,23-128-4007,-13 84 2227,4-56-1,-12 78 1382,0 15 284,-1-1 1,0 0-1,-1 0 0,0 0 1,-1 0-1,-3-18 1,4 27 207,0 1 0,0 0 0,-1 0 0,1-1 0,0 1 0,0 0 1,0 0-1,-1 0 0,1-1 0,0 1 0,0 0 0,-1 0 0,1 0 0,0 0 1,0-1-1,-1 1 0,1 0 0,0 0 0,0 0 0,-1 0 0,1 0 0,0 0 0,-1 0 1,1 0-1,0 0 0,0 0 0,-1 0 0,1 0 0,0 0 0,-1 0 0,1 0 0,0 0 1,0 0-1,-1 0 0,1 1 0,0-1 0,0 0 0,-1 0 0,1 0 0,0 0 1,0 0-1,-1 1 0,1-1 0,0 0 0,0 0 0,0 1 0,-1-1 0,1 0 0,0 0 1,0 1-1,0-1 0,0 0 0,0 1 0,-14 15 799,13-14-698,-206 333 6780,206-332-6935,-13 18 522,14-21-493,0 1 0,0-1 0,-1 0 1,1 0-1,0 1 0,0-1 1,-1 0-1,1 0 0,0 0 0,-1 1 1,1-1-1,0 0 0,-1 0 1,1 0-1,0 0 0,-1 0 0,1 0 1,0 0-1,-1 0 0,1 1 1,0-1-1,-1 0 0,1 0 0,0-1 1,-1 1-1,1 0 0,0 0 1,-1 0-1,1 0 0,0 0 0,-1 0 1,1 0-1,0 0 0,-1-1 1,1 1-1,0 0 0,0 0 0,-1 0 1,1-1-1,0 1 0,0 0 1,-1 0-1,1-1 0,0 1 0,0 0 1,0-1-1,-1 1 0,1 0 1,0-1-1,0 1 0,0 0 0,0-1 1,0 1-1,0 0 0,0-1 1,0 1-1,0 0 0,0-1 0,-7-21-968,1 0 0,-3-27-1,-1 0-434,-42-147-1808,52 194 3164,-1 0 0,1 0-1,0 0 1,0 0 0,0-1-1,0 1 1,0 0 0,1 0-1,-1 0 1,1 0 0,-1-1-1,1 1 1,0 0 0,0 0-1,0 0 1,0 0 0,0 1-1,2-4 1,2 0-239,0-1-1,1 0 1,12-8-1,-13 10 112,0 0-1,-1 0 1,1 0 0,-1 0 0,0-1-1,0 0 1,5-6 0,-6 5-32,-1 3 152,0-1 1,0 1-1,-1-1 0,1 0 0,-1 1 0,1-6 1,-2 8 93,0 0 1,0 1-1,0-1 0,0 0 1,0 1-1,0-1 1,0 0-1,0 0 1,-1 1-1,1-1 1,0 0-1,-1 1 0,1-1 1,0 0-1,-1 1 1,1-1-1,-1 0 1,1 1-1,-1-1 0,1 1 1,-1-1-1,1 1 1,-1-1-1,1 1 1,-1 0-1,0-1 1,1 1-1,-1 0 0,0-1 1,1 1-1,-1 0 1,0 0-1,0-1 1,1 1-1,-1 0 0,0 0 1,0 0-1,1 0 1,-2 0-1,-33-2 1197,-1 1 0,-35 4 1,35-2-468,32-1-657,-1 1 1,1-1-1,-1 1 0,1-1 1,0 1-1,-1 1 0,1-1 1,0 0-1,-6 4 0,8-4-31,1 0-1,-1 1 0,0-1 0,1 1 1,-1-1-1,1 1 0,0 0 1,-1-1-1,1 1 0,0 0 0,0 0 1,0 0-1,1 0 0,-1 0 1,0 0-1,1 0 0,-1 0 0,1 0 1,-1 0-1,1 0 0,0 4 1,0-3 47,-1 13 357,0 0 0,1-1 0,1 1-1,0 0 1,2-1 0,6 26 0,-9-39-425,1-1 0,0 1 0,-1-1 0,1 1 0,0-1 0,0 0 0,0 0 0,0 0 0,0 1 0,1-1 0,-1 0 0,0 0 0,0 0 0,1-1 0,-1 1 0,0 0 0,1 0 0,-1-1 0,1 1 0,-1-1 0,1 1 0,-1-1 0,1 0 0,0 1 0,-1-1 0,1 0 0,-1 0 0,3-1 0,4 0-50,0 0-1,0-1 1,0 0-1,11-4 0,-2 0-757,103-39-1294,-120 45 2058,1-1 1,-1 1-1,0 0 1,1 0 0,-1 0-1,1-1 1,-1 1 0,1 0-1,-1 0 1,1 0 0,-1 0-1,1 0 1,-1 0-1,1 0 1,-1 0 0,1 0-1,-1 0 1,0 0 0,1 0-1,-1 0 1,1 1 0,-1-1-1,1 0 1,-1 0 0,1 0-1,-1 1 1,0-1-1,1 0 1,-1 1 0,1-1-1,4 17 252,-10 25 127,4-38-348,-3 14 228,-12 34-1,11-40-133,1 1 1,0 1 0,1-1 0,-4 27-1,7-39-122,0-1 0,0 1 0,0 0 1,0 0-1,0 0 0,0 0 0,0 0 0,0 0 0,0-1 0,0 1 0,1 0 0,-1 0 0,0 0 0,1 0 0,-1-1 0,0 1 1,1 0-1,-1 0 0,1-1 0,-1 1 0,1 0 0,0-1 0,-1 1 0,1 0 0,0-1 0,-1 1 0,1-1 0,0 1 0,-1-1 1,1 0-1,0 1 0,0-1 0,0 0 0,-1 1 0,1-1 0,0 0 0,0 0 0,0 0 0,0 0 0,0 0 0,0 0 0,-1 0 1,1 0-1,0 0 0,1 0 0,1-1-58,0 1 0,0-1 0,-1 0 0,1 0 0,0 0 1,0 0-1,-1-1 0,1 1 0,-1-1 0,1 0 0,-1 1 0,3-4 0,14-16-796,-12 12 541,1 0 0,0 1-1,14-11 1,-18 17 340,0-1 0,0 1 0,0 0 0,0 0 0,0 0 0,1 1 0,-1-1 0,0 1 0,1 0 0,-1 1 0,1-1 0,7 0 0,8 3 198,1 0 1,0 1-1,38 11 0,-52-12-166,1 1 180,-12-3 175,-18-2-348,-83-12-4306,-55-7 1736,-78 0 3785,232 21-1276,-6-1 75,1 1-1,-1 0 1,0 1 0,-17 3-1,28-4-67,1 0 0,0 0 0,-1 0-1,1 0 1,-1 0 0,1 0 0,-1 0-1,1 0 1,-1 1 0,1-1 0,-1 0-1,1 0 1,0 0 0,-1 1 0,1-1 0,-1 0-1,1 1 1,0-1 0,-1 0 0,1 1-1,0-1 1,-1 0 0,1 1 0,0-1 0,0 0-1,-1 1 1,1-1 0,0 1 0,0-1-1,0 1 1,0-1 0,0 1 0,-1-1-1,1 1 1,0-1 0,0 0 0,0 1 0,0-1-1,0 1 1,0-1 0,1 1 0,-1-1-1,0 1 1,0-1 0,0 1 0,0-1 0,0 1-1,1-1 1,-1 0 0,0 1 0,0-1-1,1 1 1,-1-1 0,0 0 0,1 1-1,-1-1 1,0 0 0,1 0 0,-1 1 0,1-1-1,-1 0 1,0 0 0,1 1 0,0-1-1,30 21 1346,16 1-641,0-2-1,2-2 1,0-2 0,1-2 0,0-3-1,58 6 1,-82-13-727,0-1 0,0-2 0,32-2 0,-53 0-221,1-1 0,-1 0 1,0 0-1,0-1 0,0 1 0,0-1 0,0 0 0,-1 0 0,1 0 0,-1-1 1,0 0-1,4-4 0,10-8-650,-2 3 296,0 1 146,-1 0-1,0-1 1,-1-1 0,-1 0-1,15-19 1,-26 29 315,0 1 1,1 0-1,-2-1 1,1 1-1,0-1 1,-1 0-1,1 1 1,-1-1-1,0 0 1,-1 0-1,1 0 1,-1 0-1,1 0 1,-1 0-1,0 0 1,-1 0-1,1 0 1,-1 0-1,1 0 1,-1 1-1,0-1 1,-1 0-1,1 0 1,-1 1-1,1-1 1,-1 1-1,0-1 1,-1 1-1,1 0 1,0 0-1,-1 0 1,-4-4-1,-1 0-244,-1-1-1,0 2 0,0-1 1,-1 1-1,-16-8 0,14 9 319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14.785"/>
    </inkml:context>
    <inkml:brush xml:id="br0">
      <inkml:brushProperty name="width" value="0.1" units="cm"/>
      <inkml:brushProperty name="height" value="0.1" units="cm"/>
      <inkml:brushProperty name="color" value="#FFFFFF"/>
    </inkml:brush>
  </inkml:definitions>
  <inkml:trace contextRef="#ctx0" brushRef="#br0">0 0 6553,'3'0'147,"0"1"1,-1 0-1,1-1 0,0 1 0,-1 0 0,1 0 0,-1 0 0,1 1 0,-1-1 0,0 1 0,0-1 0,1 1 1,-1 0-1,0-1 0,-1 1 0,1 0 0,0 1 0,2 2 0,16 15 927,14 7 464,1-2 0,1-1-1,2-2 1,0-2 0,1-1 0,67 21 0,-100-38-1504,0-1 1,-1 0 0,1 0-1,0 0 1,-1-1 0,1 0-1,0 0 1,-1 0-1,1-1 1,7-1 0,-11 1-93,1 0 0,-1 0 0,0 0 0,1 0 0,-1 0 1,0 0-1,1-1 0,-1 1 0,0-1 0,0 1 0,0-1 0,-1 0 0,1 0 1,0 0-1,-1 0 0,1 0 0,-1 0 0,1-1 0,-1 1 0,0 0 0,0-1 1,0 1-1,0 0 0,0-4 0,-1 5 66,0 0 0,0 0 1,0 1-1,1-1 0,-1 0 0,0 0 1,-1 0-1,1 0 0,0 1 0,0-1 1,0 0-1,0 0 0,-1 0 0,1 0 1,0 1-1,-1-1 0,1 0 0,0 0 1,-1 1-1,1-1 0,-1 0 0,1 1 1,-1-1-1,0 0 0,1 1 0,-1-1 1,0 1-1,1-1 0,-1 1 0,0-1 1,0 1-1,1 0 0,-1-1 0,0 1 1,0 0-1,0 0 0,1 0 0,-1-1 1,-2 1-1,-4-1 119,0 1 0,0-1 1,-13 2-1,9-1-61,-6 0 67,6 0-78,1 0-1,0 0 0,0 1 1,-17 3-1,25-3-35,0-1 0,0 1 0,0-1 0,0 1-1,0 0 1,1 0 0,-1 0 0,0 0 0,1 0 0,-1 0 0,0 1 0,1-1-1,0 0 1,-1 1 0,1-1 0,0 1 0,0 0 0,0-1 0,0 1-1,0 0 1,0 0 0,0-1 0,0 1 0,1 0 0,-1 0 0,1 0 0,-1 0-1,1 0 1,0 4 0,0 4 69,1 0 0,1-1 0,0 1 0,0 0 1,1-1-1,0 1 0,1-1 0,0 0 0,0 0 0,1 0 0,0 0 0,1-1 0,0 0 0,0 0 0,8 8 0,2 0 99,-1-1 0,2-1 0,0 0 0,1-1 0,36 21 0,-31-24-178,1 0-1,0-1 0,1-1 1,0-1-1,0-2 0,44 5 0,157-4-17,-172-7 7,-24 1 2,-6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6752B-D3B9-4A08-BCC1-084398E085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46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9F36-B13A-62BA-0CE1-0BCEF03C4512}"/>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05DD1AA-2872-1B52-8CDD-63AACFE8F20F}"/>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17070252-0DA5-D373-89D0-C9324D315D4E}"/>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57400161-FFE5-7FC9-1B9E-70D724221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39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C85A8-BEE9-7E69-A1DC-3AB8908CA04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B43FF5E-7C07-782A-E463-4A52C7517919}"/>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55C25F5F-54FB-3A18-3616-1D28077064E4}"/>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D114D4E1-9778-7957-B40D-3DB7BD6093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1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4BC2-C90D-8267-D337-AEE631D7E2D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B5C10B7-E8D9-6390-E961-7C369F4D3C4A}"/>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69619D5C-F688-7ED5-316D-E68A1E3607DA}"/>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385346D0-2F94-BCD2-3878-B374E64365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2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04A12-9732-BD24-C97A-FE7D6D1693D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B4C396C4-1616-3F09-36C1-8C56BA9520A5}"/>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2916C4D4-3EC9-5EE4-8BC3-B2B331B3D7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Neteisingai nustatomas matavimų dažnumas - n</a:t>
            </a:r>
            <a:r>
              <a:rPr lang="lt-LT" dirty="0"/>
              <a:t>esiremia VKDĮ, LAND 43 normomis;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Nenumatomi atlikti privalomi nuotekų matavimai prieš ir po valymo – neatsižvelgiama į monitoringo nuostatų 10 punktą;</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Į programą įtraukiami ne visi privalomi stebėti teršalai, neatsižvelgiama į GPGB išvadas – akcentuoti nuotekų tvarkymo ir paviršinių nuotekų tvarkymo reglamentus, pabrėžti GPGB svarbą.</a:t>
            </a:r>
          </a:p>
        </p:txBody>
      </p:sp>
      <p:sp>
        <p:nvSpPr>
          <p:cNvPr id="4" name="Skaidrės numerio vietos rezervavimo ženklas 3">
            <a:extLst>
              <a:ext uri="{FF2B5EF4-FFF2-40B4-BE49-F238E27FC236}">
                <a16:creationId xmlns:a16="http://schemas.microsoft.com/office/drawing/2014/main" id="{C5153E9E-340C-00C7-CAEA-0DBA6833CE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08EB8-93B8-A631-0AAE-0C0506CC18B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91C6BD9-14D9-7941-2727-277E8C5978C1}"/>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6CECC39C-75FA-4F7A-663C-D8AE6BE043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Neteisingai nustatomas matavimų dažnumas - n</a:t>
            </a:r>
            <a:r>
              <a:rPr lang="lt-LT" dirty="0"/>
              <a:t>esiremia VKDĮ, LAND 43 normomis;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Nenumatomi atlikti privalomi nuotekų matavimai prieš ir po valymo – neatsižvelgiama į monitoringo nuostatų 10 punktą;</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Į programą įtraukiami ne visi privalomi stebėti teršalai, neatsižvelgiama į GPGB išvadas – akcentuoti nuotekų tvarkymo ir paviršinių nuotekų tvarkymo reglamentus, pabrėžti GPGB svarbą.</a:t>
            </a:r>
          </a:p>
        </p:txBody>
      </p:sp>
      <p:sp>
        <p:nvSpPr>
          <p:cNvPr id="4" name="Skaidrės numerio vietos rezervavimo ženklas 3">
            <a:extLst>
              <a:ext uri="{FF2B5EF4-FFF2-40B4-BE49-F238E27FC236}">
                <a16:creationId xmlns:a16="http://schemas.microsoft.com/office/drawing/2014/main" id="{04881A6B-FAD5-EB12-BEAA-905C32E2E8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6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9B2B-30C7-31A9-6319-579AE2F654A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8B31922-3BFA-2978-5DDD-AB2C97624BD2}"/>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C684CD80-CDB1-AACF-2F1C-25326AD10908}"/>
              </a:ext>
            </a:extLst>
          </p:cNvPr>
          <p:cNvSpPr>
            <a:spLocks noGrp="1"/>
          </p:cNvSpPr>
          <p:nvPr>
            <p:ph type="body" idx="1"/>
          </p:nvPr>
        </p:nvSpPr>
        <p:spPr/>
        <p:txBody>
          <a:bodyPr/>
          <a:lstStyle/>
          <a:p>
            <a:endParaRPr lang="lt-LT" dirty="0"/>
          </a:p>
        </p:txBody>
      </p:sp>
      <p:sp>
        <p:nvSpPr>
          <p:cNvPr id="4" name="Skaidrės numerio vietos rezervavimo ženklas 3">
            <a:extLst>
              <a:ext uri="{FF2B5EF4-FFF2-40B4-BE49-F238E27FC236}">
                <a16:creationId xmlns:a16="http://schemas.microsoft.com/office/drawing/2014/main" id="{4C94D25F-BFAA-E876-FB8B-9E90262809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746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txBody>
          <a:bodyPr/>
          <a:lstStyle/>
          <a:p>
            <a:endParaRPr lang="lt-LT"/>
          </a:p>
        </p:txBody>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DD155570-A87C-4FC3-A503-AA7AC2634DB8}" type="slidenum">
              <a:rPr lang="lt-LT" smtClean="0"/>
              <a:t>31</a:t>
            </a:fld>
            <a:endParaRPr lang="lt-LT"/>
          </a:p>
        </p:txBody>
      </p:sp>
    </p:spTree>
    <p:extLst>
      <p:ext uri="{BB962C8B-B14F-4D97-AF65-F5344CB8AC3E}">
        <p14:creationId xmlns:p14="http://schemas.microsoft.com/office/powerpoint/2010/main" val="138365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A640-036B-36E3-02C0-AA1D4823B7E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496CB31-388D-45BA-9991-C62ADAF92E3D}"/>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8BE2694F-E079-6602-6EA2-BA26664E8B73}"/>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D74BA886-1300-C47C-F114-8B6986AA1D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2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4E5A-E0EC-6FB1-9F84-0A13E51E43F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B7AFDC9-185D-B34C-CD70-433FAD78925D}"/>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5D6EC33B-12C0-B4DD-C1F6-0E1FBCAB8847}"/>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A7FB9579-E965-E045-C15D-E9100E84C8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887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5EBD-864A-6652-7956-071A01278EB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1CCD6C50-A320-4E27-BE87-2C72069D1508}"/>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C7A87F10-A4FE-DA48-8C1D-C823F10FF538}"/>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00F78F94-1567-8718-E696-9021F49BF3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02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69A7E-77FA-9441-9E05-C3E59A5EB50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72351ED-204E-C6F3-1BF1-D703012122E1}"/>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F17E42F7-B414-1437-5B85-28A16D3EF5CD}"/>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C4090629-07ED-113E-07C2-32B65FB5A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8E13-6187-4EF9-A9E8-DA314498295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57A066A-F5A5-8092-8FFA-63C269C7D264}"/>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A56D30E9-ED37-8F16-906A-64C3F44DC8DA}"/>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0D5C9A86-7119-B6DD-1952-8319E8F23D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461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A1D2-058F-4256-E240-4142ABAED78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7C216FC-5A81-D05C-264A-122989DB44D1}"/>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B89A57D8-FDC0-32FE-FE95-9D2B45BB2CA4}"/>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00C863D5-6546-CDED-DFF8-79B1E02E13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EA80-301C-FC3C-3656-2E58872BE97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CB2D376-E1BD-5D7A-AA10-7235C4B3D48B}"/>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E84EB972-847E-D32E-37B0-CD3D5C1F9C59}"/>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6809F8B3-E750-1F6E-5D2E-BF9B8531A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84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4995-F103-658B-61B8-B8F0B9D0D41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ED709BA-65A4-FBCC-4FFB-A8B530A033AF}"/>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9FD491AB-6B90-EE36-AF4B-A43C0B08EB76}"/>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0F5272C0-DC0F-BF2A-787B-4793FF3BD8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5570-A87C-4FC3-A503-AA7AC2634DB8}" type="slidenum">
              <a:rPr kumimoji="0" lang="lt-L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lt-L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9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2">
  <p:cSld name="SECTION_HEADER_2">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3"/>
          <p:cNvSpPr txBox="1">
            <a:spLocks noGrp="1"/>
          </p:cNvSpPr>
          <p:nvPr>
            <p:ph type="title"/>
          </p:nvPr>
        </p:nvSpPr>
        <p:spPr>
          <a:xfrm>
            <a:off x="733950" y="3108150"/>
            <a:ext cx="8410200" cy="2035200"/>
          </a:xfrm>
          <a:prstGeom prst="rect">
            <a:avLst/>
          </a:prstGeom>
        </p:spPr>
        <p:txBody>
          <a:bodyPr spcFirstLastPara="1" wrap="square" lIns="182850" tIns="182850" rIns="182850" bIns="182850" anchor="t" anchorCtr="0">
            <a:noAutofit/>
          </a:bodyPr>
          <a:lstStyle>
            <a:lvl1pPr lvl="0">
              <a:spcBef>
                <a:spcPts val="0"/>
              </a:spcBef>
              <a:spcAft>
                <a:spcPts val="0"/>
              </a:spcAft>
              <a:buClr>
                <a:schemeClr val="lt1"/>
              </a:buClr>
              <a:buSzPts val="5600"/>
              <a:buNone/>
              <a:defRPr sz="5600">
                <a:solidFill>
                  <a:schemeClr val="lt1"/>
                </a:solidFill>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16" name="Google Shape;16;p3"/>
          <p:cNvSpPr txBox="1">
            <a:spLocks noGrp="1"/>
          </p:cNvSpPr>
          <p:nvPr>
            <p:ph type="body" idx="1"/>
          </p:nvPr>
        </p:nvSpPr>
        <p:spPr>
          <a:xfrm>
            <a:off x="733800" y="5143350"/>
            <a:ext cx="8410200" cy="2065200"/>
          </a:xfrm>
          <a:prstGeom prst="rect">
            <a:avLst/>
          </a:prstGeom>
        </p:spPr>
        <p:txBody>
          <a:bodyPr spcFirstLastPara="1" wrap="square" lIns="182850" tIns="182850" rIns="182850" bIns="182850" anchor="t" anchorCtr="0">
            <a:noAutofit/>
          </a:bodyPr>
          <a:lstStyle>
            <a:lvl1pPr marL="457200" lvl="0" indent="-457200">
              <a:spcBef>
                <a:spcPts val="0"/>
              </a:spcBef>
              <a:spcAft>
                <a:spcPts val="0"/>
              </a:spcAft>
              <a:buClr>
                <a:schemeClr val="lt1"/>
              </a:buClr>
              <a:buSzPts val="3600"/>
              <a:buChar char="●"/>
              <a:defRPr sz="3600">
                <a:solidFill>
                  <a:schemeClr val="lt1"/>
                </a:solidFill>
              </a:defRPr>
            </a:lvl1pPr>
            <a:lvl2pPr marL="914400" lvl="1" indent="-406400">
              <a:spcBef>
                <a:spcPts val="0"/>
              </a:spcBef>
              <a:spcAft>
                <a:spcPts val="0"/>
              </a:spcAft>
              <a:buClr>
                <a:schemeClr val="lt1"/>
              </a:buClr>
              <a:buSzPts val="2800"/>
              <a:buChar char="○"/>
              <a:defRPr sz="2800">
                <a:solidFill>
                  <a:schemeClr val="lt1"/>
                </a:solidFill>
              </a:defRPr>
            </a:lvl2pPr>
            <a:lvl3pPr marL="1371600" lvl="2" indent="-406400">
              <a:spcBef>
                <a:spcPts val="0"/>
              </a:spcBef>
              <a:spcAft>
                <a:spcPts val="0"/>
              </a:spcAft>
              <a:buClr>
                <a:schemeClr val="lt1"/>
              </a:buClr>
              <a:buSzPts val="2800"/>
              <a:buChar char="■"/>
              <a:defRPr sz="2800">
                <a:solidFill>
                  <a:schemeClr val="lt1"/>
                </a:solidFill>
              </a:defRPr>
            </a:lvl3pPr>
            <a:lvl4pPr marL="1828800" lvl="3" indent="-406400">
              <a:spcBef>
                <a:spcPts val="0"/>
              </a:spcBef>
              <a:spcAft>
                <a:spcPts val="0"/>
              </a:spcAft>
              <a:buClr>
                <a:schemeClr val="lt1"/>
              </a:buClr>
              <a:buSzPts val="2800"/>
              <a:buChar char="●"/>
              <a:defRPr sz="2800">
                <a:solidFill>
                  <a:schemeClr val="lt1"/>
                </a:solidFill>
              </a:defRPr>
            </a:lvl4pPr>
            <a:lvl5pPr marL="2286000" lvl="4" indent="-406400">
              <a:spcBef>
                <a:spcPts val="0"/>
              </a:spcBef>
              <a:spcAft>
                <a:spcPts val="0"/>
              </a:spcAft>
              <a:buClr>
                <a:schemeClr val="lt1"/>
              </a:buClr>
              <a:buSzPts val="2800"/>
              <a:buChar char="○"/>
              <a:defRPr sz="2800">
                <a:solidFill>
                  <a:schemeClr val="lt1"/>
                </a:solidFill>
              </a:defRPr>
            </a:lvl5pPr>
            <a:lvl6pPr marL="2743200" lvl="5" indent="-406400">
              <a:spcBef>
                <a:spcPts val="0"/>
              </a:spcBef>
              <a:spcAft>
                <a:spcPts val="0"/>
              </a:spcAft>
              <a:buClr>
                <a:schemeClr val="lt1"/>
              </a:buClr>
              <a:buSzPts val="2800"/>
              <a:buChar char="■"/>
              <a:defRPr sz="2800">
                <a:solidFill>
                  <a:schemeClr val="lt1"/>
                </a:solidFill>
              </a:defRPr>
            </a:lvl6pPr>
            <a:lvl7pPr marL="3200400" lvl="6" indent="-406400">
              <a:spcBef>
                <a:spcPts val="0"/>
              </a:spcBef>
              <a:spcAft>
                <a:spcPts val="0"/>
              </a:spcAft>
              <a:buClr>
                <a:schemeClr val="lt1"/>
              </a:buClr>
              <a:buSzPts val="2800"/>
              <a:buChar char="●"/>
              <a:defRPr sz="2800">
                <a:solidFill>
                  <a:schemeClr val="lt1"/>
                </a:solidFill>
              </a:defRPr>
            </a:lvl7pPr>
            <a:lvl8pPr marL="3657600" lvl="7" indent="-406400">
              <a:spcBef>
                <a:spcPts val="0"/>
              </a:spcBef>
              <a:spcAft>
                <a:spcPts val="0"/>
              </a:spcAft>
              <a:buClr>
                <a:schemeClr val="lt1"/>
              </a:buClr>
              <a:buSzPts val="2800"/>
              <a:buChar char="○"/>
              <a:defRPr sz="2800">
                <a:solidFill>
                  <a:schemeClr val="lt1"/>
                </a:solidFill>
              </a:defRPr>
            </a:lvl8pPr>
            <a:lvl9pPr marL="4114800" lvl="8" indent="-406400">
              <a:spcBef>
                <a:spcPts val="0"/>
              </a:spcBef>
              <a:spcAft>
                <a:spcPts val="0"/>
              </a:spcAft>
              <a:buClr>
                <a:schemeClr val="lt1"/>
              </a:buClr>
              <a:buSzPts val="2800"/>
              <a:buChar char="■"/>
              <a:defRPr sz="28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855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480" cy="1717200"/>
          </a:xfrm>
          <a:prstGeom prst="rect">
            <a:avLst/>
          </a:prstGeom>
        </p:spPr>
        <p:txBody>
          <a:bodyPr lIns="0" tIns="0" rIns="0" bIns="0" anchor="ctr">
            <a:noAutofit/>
          </a:bodyPr>
          <a:lstStyle/>
          <a:p>
            <a:pPr algn="ctr"/>
            <a:endParaRPr lang="lt-LT" sz="6600" b="0" strike="noStrike" spc="-2">
              <a:latin typeface="Arial"/>
            </a:endParaRPr>
          </a:p>
        </p:txBody>
      </p:sp>
      <p:sp>
        <p:nvSpPr>
          <p:cNvPr id="3" name="PlaceHolder 2"/>
          <p:cNvSpPr>
            <a:spLocks noGrp="1"/>
          </p:cNvSpPr>
          <p:nvPr>
            <p:ph type="subTitle"/>
          </p:nvPr>
        </p:nvSpPr>
        <p:spPr>
          <a:xfrm>
            <a:off x="914400" y="2406780"/>
            <a:ext cx="16458480" cy="5965920"/>
          </a:xfrm>
          <a:prstGeom prst="rect">
            <a:avLst/>
          </a:prstGeom>
        </p:spPr>
        <p:txBody>
          <a:bodyPr lIns="0" tIns="0" rIns="0" bIns="0" anchor="ctr">
            <a:noAutofit/>
          </a:bodyPr>
          <a:lstStyle/>
          <a:p>
            <a:pPr algn="ctr"/>
            <a:endParaRPr lang="lt-LT" sz="4800" b="0" strike="noStrike" spc="-2">
              <a:latin typeface="Arial"/>
            </a:endParaRPr>
          </a:p>
        </p:txBody>
      </p:sp>
    </p:spTree>
    <p:extLst>
      <p:ext uri="{BB962C8B-B14F-4D97-AF65-F5344CB8AC3E}">
        <p14:creationId xmlns:p14="http://schemas.microsoft.com/office/powerpoint/2010/main" val="109331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4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42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9593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769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32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4941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803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2 1">
  <p:cSld name="SECTION_HEADER_2_1">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4"/>
          <p:cNvSpPr txBox="1">
            <a:spLocks noGrp="1"/>
          </p:cNvSpPr>
          <p:nvPr>
            <p:ph type="title"/>
          </p:nvPr>
        </p:nvSpPr>
        <p:spPr>
          <a:xfrm>
            <a:off x="733950" y="3108150"/>
            <a:ext cx="8410200" cy="2035200"/>
          </a:xfrm>
          <a:prstGeom prst="rect">
            <a:avLst/>
          </a:prstGeom>
        </p:spPr>
        <p:txBody>
          <a:bodyPr spcFirstLastPara="1" wrap="square" lIns="182850" tIns="182850" rIns="182850" bIns="182850" anchor="t" anchorCtr="0">
            <a:noAutofit/>
          </a:bodyPr>
          <a:lstStyle>
            <a:lvl1pPr lvl="0">
              <a:spcBef>
                <a:spcPts val="0"/>
              </a:spcBef>
              <a:spcAft>
                <a:spcPts val="0"/>
              </a:spcAft>
              <a:buClr>
                <a:schemeClr val="lt1"/>
              </a:buClr>
              <a:buSzPts val="5600"/>
              <a:buNone/>
              <a:defRPr sz="5600">
                <a:solidFill>
                  <a:schemeClr val="lt1"/>
                </a:solidFill>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20" name="Google Shape;20;p4"/>
          <p:cNvSpPr txBox="1">
            <a:spLocks noGrp="1"/>
          </p:cNvSpPr>
          <p:nvPr>
            <p:ph type="body" idx="1"/>
          </p:nvPr>
        </p:nvSpPr>
        <p:spPr>
          <a:xfrm>
            <a:off x="733800" y="5143350"/>
            <a:ext cx="8410200" cy="2065200"/>
          </a:xfrm>
          <a:prstGeom prst="rect">
            <a:avLst/>
          </a:prstGeom>
        </p:spPr>
        <p:txBody>
          <a:bodyPr spcFirstLastPara="1" wrap="square" lIns="182850" tIns="182850" rIns="182850" bIns="182850" anchor="t" anchorCtr="0">
            <a:noAutofit/>
          </a:bodyPr>
          <a:lstStyle>
            <a:lvl1pPr marL="457200" lvl="0" indent="-457200">
              <a:spcBef>
                <a:spcPts val="0"/>
              </a:spcBef>
              <a:spcAft>
                <a:spcPts val="0"/>
              </a:spcAft>
              <a:buClr>
                <a:schemeClr val="lt1"/>
              </a:buClr>
              <a:buSzPts val="3600"/>
              <a:buChar char="●"/>
              <a:defRPr sz="3600">
                <a:solidFill>
                  <a:schemeClr val="lt1"/>
                </a:solidFill>
              </a:defRPr>
            </a:lvl1pPr>
            <a:lvl2pPr marL="914400" lvl="1" indent="-406400">
              <a:spcBef>
                <a:spcPts val="0"/>
              </a:spcBef>
              <a:spcAft>
                <a:spcPts val="0"/>
              </a:spcAft>
              <a:buClr>
                <a:schemeClr val="lt1"/>
              </a:buClr>
              <a:buSzPts val="2800"/>
              <a:buChar char="○"/>
              <a:defRPr sz="2800">
                <a:solidFill>
                  <a:schemeClr val="lt1"/>
                </a:solidFill>
              </a:defRPr>
            </a:lvl2pPr>
            <a:lvl3pPr marL="1371600" lvl="2" indent="-406400">
              <a:spcBef>
                <a:spcPts val="0"/>
              </a:spcBef>
              <a:spcAft>
                <a:spcPts val="0"/>
              </a:spcAft>
              <a:buClr>
                <a:schemeClr val="lt1"/>
              </a:buClr>
              <a:buSzPts val="2800"/>
              <a:buChar char="■"/>
              <a:defRPr sz="2800">
                <a:solidFill>
                  <a:schemeClr val="lt1"/>
                </a:solidFill>
              </a:defRPr>
            </a:lvl3pPr>
            <a:lvl4pPr marL="1828800" lvl="3" indent="-406400">
              <a:spcBef>
                <a:spcPts val="0"/>
              </a:spcBef>
              <a:spcAft>
                <a:spcPts val="0"/>
              </a:spcAft>
              <a:buClr>
                <a:schemeClr val="lt1"/>
              </a:buClr>
              <a:buSzPts val="2800"/>
              <a:buChar char="●"/>
              <a:defRPr sz="2800">
                <a:solidFill>
                  <a:schemeClr val="lt1"/>
                </a:solidFill>
              </a:defRPr>
            </a:lvl4pPr>
            <a:lvl5pPr marL="2286000" lvl="4" indent="-406400">
              <a:spcBef>
                <a:spcPts val="0"/>
              </a:spcBef>
              <a:spcAft>
                <a:spcPts val="0"/>
              </a:spcAft>
              <a:buClr>
                <a:schemeClr val="lt1"/>
              </a:buClr>
              <a:buSzPts val="2800"/>
              <a:buChar char="○"/>
              <a:defRPr sz="2800">
                <a:solidFill>
                  <a:schemeClr val="lt1"/>
                </a:solidFill>
              </a:defRPr>
            </a:lvl5pPr>
            <a:lvl6pPr marL="2743200" lvl="5" indent="-406400">
              <a:spcBef>
                <a:spcPts val="0"/>
              </a:spcBef>
              <a:spcAft>
                <a:spcPts val="0"/>
              </a:spcAft>
              <a:buClr>
                <a:schemeClr val="lt1"/>
              </a:buClr>
              <a:buSzPts val="2800"/>
              <a:buChar char="■"/>
              <a:defRPr sz="2800">
                <a:solidFill>
                  <a:schemeClr val="lt1"/>
                </a:solidFill>
              </a:defRPr>
            </a:lvl6pPr>
            <a:lvl7pPr marL="3200400" lvl="6" indent="-406400">
              <a:spcBef>
                <a:spcPts val="0"/>
              </a:spcBef>
              <a:spcAft>
                <a:spcPts val="0"/>
              </a:spcAft>
              <a:buClr>
                <a:schemeClr val="lt1"/>
              </a:buClr>
              <a:buSzPts val="2800"/>
              <a:buChar char="●"/>
              <a:defRPr sz="2800">
                <a:solidFill>
                  <a:schemeClr val="lt1"/>
                </a:solidFill>
              </a:defRPr>
            </a:lvl7pPr>
            <a:lvl8pPr marL="3657600" lvl="7" indent="-406400">
              <a:spcBef>
                <a:spcPts val="0"/>
              </a:spcBef>
              <a:spcAft>
                <a:spcPts val="0"/>
              </a:spcAft>
              <a:buClr>
                <a:schemeClr val="lt1"/>
              </a:buClr>
              <a:buSzPts val="2800"/>
              <a:buChar char="○"/>
              <a:defRPr sz="2800">
                <a:solidFill>
                  <a:schemeClr val="lt1"/>
                </a:solidFill>
              </a:defRPr>
            </a:lvl8pPr>
            <a:lvl9pPr marL="4114800" lvl="8" indent="-406400">
              <a:spcBef>
                <a:spcPts val="0"/>
              </a:spcBef>
              <a:spcAft>
                <a:spcPts val="0"/>
              </a:spcAft>
              <a:buClr>
                <a:schemeClr val="lt1"/>
              </a:buClr>
              <a:buSzPts val="2800"/>
              <a:buChar char="■"/>
              <a:defRPr sz="2800">
                <a:solidFill>
                  <a:schemeClr val="lt1"/>
                </a:solidFill>
              </a:defRPr>
            </a:lvl9pPr>
          </a:lstStyle>
          <a:p>
            <a:endParaRPr/>
          </a:p>
        </p:txBody>
      </p:sp>
      <p:sp>
        <p:nvSpPr>
          <p:cNvPr id="21" name="Google Shape;21;p4"/>
          <p:cNvSpPr>
            <a:spLocks noGrp="1"/>
          </p:cNvSpPr>
          <p:nvPr>
            <p:ph type="pic" idx="2"/>
          </p:nvPr>
        </p:nvSpPr>
        <p:spPr>
          <a:xfrm>
            <a:off x="9144000" y="955050"/>
            <a:ext cx="9525000" cy="8376900"/>
          </a:xfrm>
          <a:prstGeom prst="roundRect">
            <a:avLst>
              <a:gd name="adj" fmla="val 1881"/>
            </a:avLst>
          </a:prstGeom>
          <a:noFill/>
          <a:ln>
            <a:noFill/>
          </a:ln>
        </p:spPr>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411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419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2283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68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6048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2023-01-05</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Renginio pavadinimas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8280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2023-01-05</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Renginio pavadinimas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089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2023-01-05</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Renginio pavadinimas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427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1">
  <p:cSld name="SECTION_HEADER_1">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1841325" y="14145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 name="Google Shape;24;p5"/>
          <p:cNvSpPr txBox="1">
            <a:spLocks noGrp="1"/>
          </p:cNvSpPr>
          <p:nvPr>
            <p:ph type="body" idx="1"/>
          </p:nvPr>
        </p:nvSpPr>
        <p:spPr>
          <a:xfrm>
            <a:off x="1837875" y="240820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5" name="Google Shape;25;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5"/>
          <p:cNvSpPr txBox="1">
            <a:spLocks noGrp="1"/>
          </p:cNvSpPr>
          <p:nvPr>
            <p:ph type="title" idx="2"/>
          </p:nvPr>
        </p:nvSpPr>
        <p:spPr>
          <a:xfrm>
            <a:off x="10052700" y="14145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7" name="Google Shape;27;p5"/>
          <p:cNvSpPr txBox="1">
            <a:spLocks noGrp="1"/>
          </p:cNvSpPr>
          <p:nvPr>
            <p:ph type="body" idx="3"/>
          </p:nvPr>
        </p:nvSpPr>
        <p:spPr>
          <a:xfrm>
            <a:off x="10049250" y="240820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p5"/>
          <p:cNvSpPr txBox="1">
            <a:spLocks noGrp="1"/>
          </p:cNvSpPr>
          <p:nvPr>
            <p:ph type="title" idx="4"/>
          </p:nvPr>
        </p:nvSpPr>
        <p:spPr>
          <a:xfrm>
            <a:off x="1843050" y="559255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9" name="Google Shape;29;p5"/>
          <p:cNvSpPr txBox="1">
            <a:spLocks noGrp="1"/>
          </p:cNvSpPr>
          <p:nvPr>
            <p:ph type="body" idx="5"/>
          </p:nvPr>
        </p:nvSpPr>
        <p:spPr>
          <a:xfrm>
            <a:off x="1839600" y="658625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5"/>
          <p:cNvSpPr txBox="1">
            <a:spLocks noGrp="1"/>
          </p:cNvSpPr>
          <p:nvPr>
            <p:ph type="title" idx="6"/>
          </p:nvPr>
        </p:nvSpPr>
        <p:spPr>
          <a:xfrm>
            <a:off x="10050950" y="559255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1" name="Google Shape;31;p5"/>
          <p:cNvSpPr txBox="1">
            <a:spLocks noGrp="1"/>
          </p:cNvSpPr>
          <p:nvPr>
            <p:ph type="body" idx="7"/>
          </p:nvPr>
        </p:nvSpPr>
        <p:spPr>
          <a:xfrm>
            <a:off x="10047500" y="658625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1 3">
  <p:cSld name="SECTION_HEADER_1_3">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746225" y="956525"/>
            <a:ext cx="6636300" cy="705000"/>
          </a:xfrm>
          <a:prstGeom prst="rect">
            <a:avLst/>
          </a:prstGeom>
        </p:spPr>
        <p:txBody>
          <a:bodyPr spcFirstLastPara="1" wrap="square" lIns="131600" tIns="131600" rIns="131600" bIns="131600" anchor="b" anchorCtr="0">
            <a:noAutofit/>
          </a:bodyPr>
          <a:lstStyle>
            <a:lvl1pPr lvl="0">
              <a:spcBef>
                <a:spcPts val="0"/>
              </a:spcBef>
              <a:spcAft>
                <a:spcPts val="0"/>
              </a:spcAft>
              <a:buSzPts val="2591"/>
              <a:buNone/>
              <a:defRPr sz="2590"/>
            </a:lvl1pPr>
            <a:lvl2pPr lvl="1">
              <a:spcBef>
                <a:spcPts val="0"/>
              </a:spcBef>
              <a:spcAft>
                <a:spcPts val="0"/>
              </a:spcAft>
              <a:buSzPts val="2591"/>
              <a:buNone/>
              <a:defRPr sz="2590"/>
            </a:lvl2pPr>
            <a:lvl3pPr lvl="2">
              <a:spcBef>
                <a:spcPts val="0"/>
              </a:spcBef>
              <a:spcAft>
                <a:spcPts val="0"/>
              </a:spcAft>
              <a:buSzPts val="2591"/>
              <a:buNone/>
              <a:defRPr sz="2590"/>
            </a:lvl3pPr>
            <a:lvl4pPr lvl="3">
              <a:spcBef>
                <a:spcPts val="0"/>
              </a:spcBef>
              <a:spcAft>
                <a:spcPts val="0"/>
              </a:spcAft>
              <a:buSzPts val="2591"/>
              <a:buNone/>
              <a:defRPr sz="2590"/>
            </a:lvl4pPr>
            <a:lvl5pPr lvl="4">
              <a:spcBef>
                <a:spcPts val="0"/>
              </a:spcBef>
              <a:spcAft>
                <a:spcPts val="0"/>
              </a:spcAft>
              <a:buSzPts val="2591"/>
              <a:buNone/>
              <a:defRPr sz="2590"/>
            </a:lvl5pPr>
            <a:lvl6pPr lvl="5">
              <a:spcBef>
                <a:spcPts val="0"/>
              </a:spcBef>
              <a:spcAft>
                <a:spcPts val="0"/>
              </a:spcAft>
              <a:buSzPts val="2591"/>
              <a:buNone/>
              <a:defRPr sz="2590"/>
            </a:lvl6pPr>
            <a:lvl7pPr lvl="6">
              <a:spcBef>
                <a:spcPts val="0"/>
              </a:spcBef>
              <a:spcAft>
                <a:spcPts val="0"/>
              </a:spcAft>
              <a:buSzPts val="2591"/>
              <a:buNone/>
              <a:defRPr sz="2590"/>
            </a:lvl7pPr>
            <a:lvl8pPr lvl="7">
              <a:spcBef>
                <a:spcPts val="0"/>
              </a:spcBef>
              <a:spcAft>
                <a:spcPts val="0"/>
              </a:spcAft>
              <a:buSzPts val="2591"/>
              <a:buNone/>
              <a:defRPr sz="2590"/>
            </a:lvl8pPr>
            <a:lvl9pPr lvl="8">
              <a:spcBef>
                <a:spcPts val="0"/>
              </a:spcBef>
              <a:spcAft>
                <a:spcPts val="0"/>
              </a:spcAft>
              <a:buSzPts val="2591"/>
              <a:buNone/>
              <a:defRPr sz="2590"/>
            </a:lvl9pPr>
          </a:lstStyle>
          <a:p>
            <a:endParaRPr/>
          </a:p>
        </p:txBody>
      </p:sp>
      <p:sp>
        <p:nvSpPr>
          <p:cNvPr id="34" name="Google Shape;34;p6"/>
          <p:cNvSpPr txBox="1">
            <a:spLocks noGrp="1"/>
          </p:cNvSpPr>
          <p:nvPr>
            <p:ph type="body" idx="1"/>
          </p:nvPr>
        </p:nvSpPr>
        <p:spPr>
          <a:xfrm>
            <a:off x="1742625" y="1671658"/>
            <a:ext cx="6636300" cy="1645200"/>
          </a:xfrm>
          <a:prstGeom prst="rect">
            <a:avLst/>
          </a:prstGeom>
        </p:spPr>
        <p:txBody>
          <a:bodyPr spcFirstLastPara="1" wrap="square" lIns="131600" tIns="131600" rIns="131600" bIns="131600" anchor="t" anchorCtr="0">
            <a:noAutofit/>
          </a:bodyPr>
          <a:lstStyle>
            <a:lvl1pPr marL="457200" lvl="0" indent="-319998">
              <a:spcBef>
                <a:spcPts val="0"/>
              </a:spcBef>
              <a:spcAft>
                <a:spcPts val="0"/>
              </a:spcAft>
              <a:buSzPts val="1439"/>
              <a:buChar char="●"/>
              <a:defRPr sz="1439"/>
            </a:lvl1pPr>
            <a:lvl2pPr marL="914400" lvl="1" indent="-319998">
              <a:spcBef>
                <a:spcPts val="0"/>
              </a:spcBef>
              <a:spcAft>
                <a:spcPts val="0"/>
              </a:spcAft>
              <a:buSzPts val="1439"/>
              <a:buChar char="○"/>
              <a:defRPr sz="1439"/>
            </a:lvl2pPr>
            <a:lvl3pPr marL="1371600" lvl="2" indent="-319998">
              <a:spcBef>
                <a:spcPts val="0"/>
              </a:spcBef>
              <a:spcAft>
                <a:spcPts val="0"/>
              </a:spcAft>
              <a:buSzPts val="1439"/>
              <a:buChar char="■"/>
              <a:defRPr sz="1439"/>
            </a:lvl3pPr>
            <a:lvl4pPr marL="1828800" lvl="3" indent="-319998">
              <a:spcBef>
                <a:spcPts val="0"/>
              </a:spcBef>
              <a:spcAft>
                <a:spcPts val="0"/>
              </a:spcAft>
              <a:buSzPts val="1439"/>
              <a:buChar char="●"/>
              <a:defRPr sz="1439"/>
            </a:lvl4pPr>
            <a:lvl5pPr marL="2286000" lvl="4" indent="-319998">
              <a:spcBef>
                <a:spcPts val="0"/>
              </a:spcBef>
              <a:spcAft>
                <a:spcPts val="0"/>
              </a:spcAft>
              <a:buSzPts val="1439"/>
              <a:buChar char="○"/>
              <a:defRPr sz="1439"/>
            </a:lvl5pPr>
            <a:lvl6pPr marL="2743200" lvl="5" indent="-319998">
              <a:spcBef>
                <a:spcPts val="0"/>
              </a:spcBef>
              <a:spcAft>
                <a:spcPts val="0"/>
              </a:spcAft>
              <a:buSzPts val="1439"/>
              <a:buChar char="■"/>
              <a:defRPr sz="1439"/>
            </a:lvl6pPr>
            <a:lvl7pPr marL="3200400" lvl="6" indent="-319998">
              <a:spcBef>
                <a:spcPts val="0"/>
              </a:spcBef>
              <a:spcAft>
                <a:spcPts val="0"/>
              </a:spcAft>
              <a:buSzPts val="1439"/>
              <a:buChar char="●"/>
              <a:defRPr sz="1439"/>
            </a:lvl7pPr>
            <a:lvl8pPr marL="3657600" lvl="7" indent="-319997">
              <a:spcBef>
                <a:spcPts val="0"/>
              </a:spcBef>
              <a:spcAft>
                <a:spcPts val="0"/>
              </a:spcAft>
              <a:buSzPts val="1439"/>
              <a:buChar char="○"/>
              <a:defRPr sz="1439"/>
            </a:lvl8pPr>
            <a:lvl9pPr marL="4114800" lvl="8" indent="-319997">
              <a:spcBef>
                <a:spcPts val="0"/>
              </a:spcBef>
              <a:spcAft>
                <a:spcPts val="0"/>
              </a:spcAft>
              <a:buSzPts val="1439"/>
              <a:buChar char="■"/>
              <a:defRPr sz="1439"/>
            </a:lvl9pPr>
          </a:lstStyle>
          <a:p>
            <a:endParaRPr/>
          </a:p>
        </p:txBody>
      </p:sp>
      <p:sp>
        <p:nvSpPr>
          <p:cNvPr id="35" name="Google Shape;35;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6"/>
          <p:cNvSpPr txBox="1">
            <a:spLocks noGrp="1"/>
          </p:cNvSpPr>
          <p:nvPr>
            <p:ph type="title" idx="2"/>
          </p:nvPr>
        </p:nvSpPr>
        <p:spPr>
          <a:xfrm>
            <a:off x="1748025" y="3963329"/>
            <a:ext cx="6636300" cy="705000"/>
          </a:xfrm>
          <a:prstGeom prst="rect">
            <a:avLst/>
          </a:prstGeom>
        </p:spPr>
        <p:txBody>
          <a:bodyPr spcFirstLastPara="1" wrap="square" lIns="131600" tIns="131600" rIns="131600" bIns="131600" anchor="b" anchorCtr="0">
            <a:noAutofit/>
          </a:bodyPr>
          <a:lstStyle>
            <a:lvl1pPr lvl="0">
              <a:spcBef>
                <a:spcPts val="0"/>
              </a:spcBef>
              <a:spcAft>
                <a:spcPts val="0"/>
              </a:spcAft>
              <a:buSzPts val="2591"/>
              <a:buNone/>
              <a:defRPr sz="2590"/>
            </a:lvl1pPr>
            <a:lvl2pPr lvl="1">
              <a:spcBef>
                <a:spcPts val="0"/>
              </a:spcBef>
              <a:spcAft>
                <a:spcPts val="0"/>
              </a:spcAft>
              <a:buSzPts val="2591"/>
              <a:buNone/>
              <a:defRPr sz="2590"/>
            </a:lvl2pPr>
            <a:lvl3pPr lvl="2">
              <a:spcBef>
                <a:spcPts val="0"/>
              </a:spcBef>
              <a:spcAft>
                <a:spcPts val="0"/>
              </a:spcAft>
              <a:buSzPts val="2591"/>
              <a:buNone/>
              <a:defRPr sz="2590"/>
            </a:lvl3pPr>
            <a:lvl4pPr lvl="3">
              <a:spcBef>
                <a:spcPts val="0"/>
              </a:spcBef>
              <a:spcAft>
                <a:spcPts val="0"/>
              </a:spcAft>
              <a:buSzPts val="2591"/>
              <a:buNone/>
              <a:defRPr sz="2590"/>
            </a:lvl4pPr>
            <a:lvl5pPr lvl="4">
              <a:spcBef>
                <a:spcPts val="0"/>
              </a:spcBef>
              <a:spcAft>
                <a:spcPts val="0"/>
              </a:spcAft>
              <a:buSzPts val="2591"/>
              <a:buNone/>
              <a:defRPr sz="2590"/>
            </a:lvl5pPr>
            <a:lvl6pPr lvl="5">
              <a:spcBef>
                <a:spcPts val="0"/>
              </a:spcBef>
              <a:spcAft>
                <a:spcPts val="0"/>
              </a:spcAft>
              <a:buSzPts val="2591"/>
              <a:buNone/>
              <a:defRPr sz="2590"/>
            </a:lvl6pPr>
            <a:lvl7pPr lvl="6">
              <a:spcBef>
                <a:spcPts val="0"/>
              </a:spcBef>
              <a:spcAft>
                <a:spcPts val="0"/>
              </a:spcAft>
              <a:buSzPts val="2591"/>
              <a:buNone/>
              <a:defRPr sz="2590"/>
            </a:lvl7pPr>
            <a:lvl8pPr lvl="7">
              <a:spcBef>
                <a:spcPts val="0"/>
              </a:spcBef>
              <a:spcAft>
                <a:spcPts val="0"/>
              </a:spcAft>
              <a:buSzPts val="2591"/>
              <a:buNone/>
              <a:defRPr sz="2590"/>
            </a:lvl8pPr>
            <a:lvl9pPr lvl="8">
              <a:spcBef>
                <a:spcPts val="0"/>
              </a:spcBef>
              <a:spcAft>
                <a:spcPts val="0"/>
              </a:spcAft>
              <a:buSzPts val="2591"/>
              <a:buNone/>
              <a:defRPr sz="2590"/>
            </a:lvl9pPr>
          </a:lstStyle>
          <a:p>
            <a:endParaRPr/>
          </a:p>
        </p:txBody>
      </p:sp>
      <p:sp>
        <p:nvSpPr>
          <p:cNvPr id="37" name="Google Shape;37;p6"/>
          <p:cNvSpPr txBox="1">
            <a:spLocks noGrp="1"/>
          </p:cNvSpPr>
          <p:nvPr>
            <p:ph type="body" idx="3"/>
          </p:nvPr>
        </p:nvSpPr>
        <p:spPr>
          <a:xfrm>
            <a:off x="1744425" y="4678462"/>
            <a:ext cx="6636300" cy="1645200"/>
          </a:xfrm>
          <a:prstGeom prst="rect">
            <a:avLst/>
          </a:prstGeom>
        </p:spPr>
        <p:txBody>
          <a:bodyPr spcFirstLastPara="1" wrap="square" lIns="131600" tIns="131600" rIns="131600" bIns="131600" anchor="t" anchorCtr="0">
            <a:noAutofit/>
          </a:bodyPr>
          <a:lstStyle>
            <a:lvl1pPr marL="457200" lvl="0" indent="-319998">
              <a:spcBef>
                <a:spcPts val="0"/>
              </a:spcBef>
              <a:spcAft>
                <a:spcPts val="0"/>
              </a:spcAft>
              <a:buSzPts val="1439"/>
              <a:buChar char="●"/>
              <a:defRPr sz="1439"/>
            </a:lvl1pPr>
            <a:lvl2pPr marL="914400" lvl="1" indent="-319998">
              <a:spcBef>
                <a:spcPts val="0"/>
              </a:spcBef>
              <a:spcAft>
                <a:spcPts val="0"/>
              </a:spcAft>
              <a:buSzPts val="1439"/>
              <a:buChar char="○"/>
              <a:defRPr sz="1439"/>
            </a:lvl2pPr>
            <a:lvl3pPr marL="1371600" lvl="2" indent="-319998">
              <a:spcBef>
                <a:spcPts val="0"/>
              </a:spcBef>
              <a:spcAft>
                <a:spcPts val="0"/>
              </a:spcAft>
              <a:buSzPts val="1439"/>
              <a:buChar char="■"/>
              <a:defRPr sz="1439"/>
            </a:lvl3pPr>
            <a:lvl4pPr marL="1828800" lvl="3" indent="-319998">
              <a:spcBef>
                <a:spcPts val="0"/>
              </a:spcBef>
              <a:spcAft>
                <a:spcPts val="0"/>
              </a:spcAft>
              <a:buSzPts val="1439"/>
              <a:buChar char="●"/>
              <a:defRPr sz="1439"/>
            </a:lvl4pPr>
            <a:lvl5pPr marL="2286000" lvl="4" indent="-319998">
              <a:spcBef>
                <a:spcPts val="0"/>
              </a:spcBef>
              <a:spcAft>
                <a:spcPts val="0"/>
              </a:spcAft>
              <a:buSzPts val="1439"/>
              <a:buChar char="○"/>
              <a:defRPr sz="1439"/>
            </a:lvl5pPr>
            <a:lvl6pPr marL="2743200" lvl="5" indent="-319998">
              <a:spcBef>
                <a:spcPts val="0"/>
              </a:spcBef>
              <a:spcAft>
                <a:spcPts val="0"/>
              </a:spcAft>
              <a:buSzPts val="1439"/>
              <a:buChar char="■"/>
              <a:defRPr sz="1439"/>
            </a:lvl6pPr>
            <a:lvl7pPr marL="3200400" lvl="6" indent="-319998">
              <a:spcBef>
                <a:spcPts val="0"/>
              </a:spcBef>
              <a:spcAft>
                <a:spcPts val="0"/>
              </a:spcAft>
              <a:buSzPts val="1439"/>
              <a:buChar char="●"/>
              <a:defRPr sz="1439"/>
            </a:lvl7pPr>
            <a:lvl8pPr marL="3657600" lvl="7" indent="-319997">
              <a:spcBef>
                <a:spcPts val="0"/>
              </a:spcBef>
              <a:spcAft>
                <a:spcPts val="0"/>
              </a:spcAft>
              <a:buSzPts val="1439"/>
              <a:buChar char="○"/>
              <a:defRPr sz="1439"/>
            </a:lvl8pPr>
            <a:lvl9pPr marL="4114800" lvl="8" indent="-319997">
              <a:spcBef>
                <a:spcPts val="0"/>
              </a:spcBef>
              <a:spcAft>
                <a:spcPts val="0"/>
              </a:spcAft>
              <a:buSzPts val="1439"/>
              <a:buChar char="■"/>
              <a:defRPr sz="1439"/>
            </a:lvl9pPr>
          </a:lstStyle>
          <a:p>
            <a:endParaRPr/>
          </a:p>
        </p:txBody>
      </p:sp>
      <p:sp>
        <p:nvSpPr>
          <p:cNvPr id="38" name="Google Shape;38;p6"/>
          <p:cNvSpPr txBox="1">
            <a:spLocks noGrp="1"/>
          </p:cNvSpPr>
          <p:nvPr>
            <p:ph type="title" idx="4"/>
          </p:nvPr>
        </p:nvSpPr>
        <p:spPr>
          <a:xfrm>
            <a:off x="1749820" y="6970121"/>
            <a:ext cx="6636300" cy="705000"/>
          </a:xfrm>
          <a:prstGeom prst="rect">
            <a:avLst/>
          </a:prstGeom>
        </p:spPr>
        <p:txBody>
          <a:bodyPr spcFirstLastPara="1" wrap="square" lIns="131600" tIns="131600" rIns="131600" bIns="131600" anchor="b" anchorCtr="0">
            <a:noAutofit/>
          </a:bodyPr>
          <a:lstStyle>
            <a:lvl1pPr lvl="0">
              <a:spcBef>
                <a:spcPts val="0"/>
              </a:spcBef>
              <a:spcAft>
                <a:spcPts val="0"/>
              </a:spcAft>
              <a:buSzPts val="2591"/>
              <a:buNone/>
              <a:defRPr sz="2590"/>
            </a:lvl1pPr>
            <a:lvl2pPr lvl="1">
              <a:spcBef>
                <a:spcPts val="0"/>
              </a:spcBef>
              <a:spcAft>
                <a:spcPts val="0"/>
              </a:spcAft>
              <a:buSzPts val="2591"/>
              <a:buNone/>
              <a:defRPr sz="2590"/>
            </a:lvl2pPr>
            <a:lvl3pPr lvl="2">
              <a:spcBef>
                <a:spcPts val="0"/>
              </a:spcBef>
              <a:spcAft>
                <a:spcPts val="0"/>
              </a:spcAft>
              <a:buSzPts val="2591"/>
              <a:buNone/>
              <a:defRPr sz="2590"/>
            </a:lvl3pPr>
            <a:lvl4pPr lvl="3">
              <a:spcBef>
                <a:spcPts val="0"/>
              </a:spcBef>
              <a:spcAft>
                <a:spcPts val="0"/>
              </a:spcAft>
              <a:buSzPts val="2591"/>
              <a:buNone/>
              <a:defRPr sz="2590"/>
            </a:lvl4pPr>
            <a:lvl5pPr lvl="4">
              <a:spcBef>
                <a:spcPts val="0"/>
              </a:spcBef>
              <a:spcAft>
                <a:spcPts val="0"/>
              </a:spcAft>
              <a:buSzPts val="2591"/>
              <a:buNone/>
              <a:defRPr sz="2590"/>
            </a:lvl5pPr>
            <a:lvl6pPr lvl="5">
              <a:spcBef>
                <a:spcPts val="0"/>
              </a:spcBef>
              <a:spcAft>
                <a:spcPts val="0"/>
              </a:spcAft>
              <a:buSzPts val="2591"/>
              <a:buNone/>
              <a:defRPr sz="2590"/>
            </a:lvl6pPr>
            <a:lvl7pPr lvl="6">
              <a:spcBef>
                <a:spcPts val="0"/>
              </a:spcBef>
              <a:spcAft>
                <a:spcPts val="0"/>
              </a:spcAft>
              <a:buSzPts val="2591"/>
              <a:buNone/>
              <a:defRPr sz="2590"/>
            </a:lvl7pPr>
            <a:lvl8pPr lvl="7">
              <a:spcBef>
                <a:spcPts val="0"/>
              </a:spcBef>
              <a:spcAft>
                <a:spcPts val="0"/>
              </a:spcAft>
              <a:buSzPts val="2591"/>
              <a:buNone/>
              <a:defRPr sz="2590"/>
            </a:lvl8pPr>
            <a:lvl9pPr lvl="8">
              <a:spcBef>
                <a:spcPts val="0"/>
              </a:spcBef>
              <a:spcAft>
                <a:spcPts val="0"/>
              </a:spcAft>
              <a:buSzPts val="2591"/>
              <a:buNone/>
              <a:defRPr sz="2590"/>
            </a:lvl9pPr>
          </a:lstStyle>
          <a:p>
            <a:endParaRPr/>
          </a:p>
        </p:txBody>
      </p:sp>
      <p:sp>
        <p:nvSpPr>
          <p:cNvPr id="39" name="Google Shape;39;p6"/>
          <p:cNvSpPr txBox="1">
            <a:spLocks noGrp="1"/>
          </p:cNvSpPr>
          <p:nvPr>
            <p:ph type="body" idx="5"/>
          </p:nvPr>
        </p:nvSpPr>
        <p:spPr>
          <a:xfrm>
            <a:off x="1746220" y="7685254"/>
            <a:ext cx="6636300" cy="1645200"/>
          </a:xfrm>
          <a:prstGeom prst="rect">
            <a:avLst/>
          </a:prstGeom>
        </p:spPr>
        <p:txBody>
          <a:bodyPr spcFirstLastPara="1" wrap="square" lIns="131600" tIns="131600" rIns="131600" bIns="131600" anchor="t" anchorCtr="0">
            <a:noAutofit/>
          </a:bodyPr>
          <a:lstStyle>
            <a:lvl1pPr marL="457200" lvl="0" indent="-319998">
              <a:spcBef>
                <a:spcPts val="0"/>
              </a:spcBef>
              <a:spcAft>
                <a:spcPts val="0"/>
              </a:spcAft>
              <a:buSzPts val="1439"/>
              <a:buChar char="●"/>
              <a:defRPr sz="1439"/>
            </a:lvl1pPr>
            <a:lvl2pPr marL="914400" lvl="1" indent="-319998">
              <a:spcBef>
                <a:spcPts val="0"/>
              </a:spcBef>
              <a:spcAft>
                <a:spcPts val="0"/>
              </a:spcAft>
              <a:buSzPts val="1439"/>
              <a:buChar char="○"/>
              <a:defRPr sz="1439"/>
            </a:lvl2pPr>
            <a:lvl3pPr marL="1371600" lvl="2" indent="-319998">
              <a:spcBef>
                <a:spcPts val="0"/>
              </a:spcBef>
              <a:spcAft>
                <a:spcPts val="0"/>
              </a:spcAft>
              <a:buSzPts val="1439"/>
              <a:buChar char="■"/>
              <a:defRPr sz="1439"/>
            </a:lvl3pPr>
            <a:lvl4pPr marL="1828800" lvl="3" indent="-319998">
              <a:spcBef>
                <a:spcPts val="0"/>
              </a:spcBef>
              <a:spcAft>
                <a:spcPts val="0"/>
              </a:spcAft>
              <a:buSzPts val="1439"/>
              <a:buChar char="●"/>
              <a:defRPr sz="1439"/>
            </a:lvl4pPr>
            <a:lvl5pPr marL="2286000" lvl="4" indent="-319998">
              <a:spcBef>
                <a:spcPts val="0"/>
              </a:spcBef>
              <a:spcAft>
                <a:spcPts val="0"/>
              </a:spcAft>
              <a:buSzPts val="1439"/>
              <a:buChar char="○"/>
              <a:defRPr sz="1439"/>
            </a:lvl5pPr>
            <a:lvl6pPr marL="2743200" lvl="5" indent="-319998">
              <a:spcBef>
                <a:spcPts val="0"/>
              </a:spcBef>
              <a:spcAft>
                <a:spcPts val="0"/>
              </a:spcAft>
              <a:buSzPts val="1439"/>
              <a:buChar char="■"/>
              <a:defRPr sz="1439"/>
            </a:lvl6pPr>
            <a:lvl7pPr marL="3200400" lvl="6" indent="-319998">
              <a:spcBef>
                <a:spcPts val="0"/>
              </a:spcBef>
              <a:spcAft>
                <a:spcPts val="0"/>
              </a:spcAft>
              <a:buSzPts val="1439"/>
              <a:buChar char="●"/>
              <a:defRPr sz="1439"/>
            </a:lvl7pPr>
            <a:lvl8pPr marL="3657600" lvl="7" indent="-319997">
              <a:spcBef>
                <a:spcPts val="0"/>
              </a:spcBef>
              <a:spcAft>
                <a:spcPts val="0"/>
              </a:spcAft>
              <a:buSzPts val="1439"/>
              <a:buChar char="○"/>
              <a:defRPr sz="1439"/>
            </a:lvl8pPr>
            <a:lvl9pPr marL="4114800" lvl="8" indent="-319997">
              <a:spcBef>
                <a:spcPts val="0"/>
              </a:spcBef>
              <a:spcAft>
                <a:spcPts val="0"/>
              </a:spcAft>
              <a:buSzPts val="1439"/>
              <a:buChar char="■"/>
              <a:defRPr sz="1439"/>
            </a:lvl9pPr>
          </a:lstStyle>
          <a:p>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1 2">
  <p:cSld name="SECTION_HEADER_1_2">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1860375" y="9525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2" name="Google Shape;42;p7"/>
          <p:cNvSpPr txBox="1">
            <a:spLocks noGrp="1"/>
          </p:cNvSpPr>
          <p:nvPr>
            <p:ph type="body" idx="1"/>
          </p:nvPr>
        </p:nvSpPr>
        <p:spPr>
          <a:xfrm>
            <a:off x="1856925" y="1946200"/>
            <a:ext cx="6359400" cy="1440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3" name="Google Shape;43;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txBox="1">
            <a:spLocks noGrp="1"/>
          </p:cNvSpPr>
          <p:nvPr>
            <p:ph type="title" idx="2"/>
          </p:nvPr>
        </p:nvSpPr>
        <p:spPr>
          <a:xfrm>
            <a:off x="1862100" y="392665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 name="Google Shape;45;p7"/>
          <p:cNvSpPr txBox="1">
            <a:spLocks noGrp="1"/>
          </p:cNvSpPr>
          <p:nvPr>
            <p:ph type="body" idx="3"/>
          </p:nvPr>
        </p:nvSpPr>
        <p:spPr>
          <a:xfrm>
            <a:off x="1858650" y="4920350"/>
            <a:ext cx="6359400" cy="1440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7"/>
          <p:cNvSpPr txBox="1">
            <a:spLocks noGrp="1"/>
          </p:cNvSpPr>
          <p:nvPr>
            <p:ph type="title" idx="4"/>
          </p:nvPr>
        </p:nvSpPr>
        <p:spPr>
          <a:xfrm>
            <a:off x="10089975" y="392665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7" name="Google Shape;47;p7"/>
          <p:cNvSpPr txBox="1">
            <a:spLocks noGrp="1"/>
          </p:cNvSpPr>
          <p:nvPr>
            <p:ph type="body" idx="5"/>
          </p:nvPr>
        </p:nvSpPr>
        <p:spPr>
          <a:xfrm>
            <a:off x="10086525" y="4920350"/>
            <a:ext cx="6359400" cy="1440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8" name="Google Shape;48;p7"/>
          <p:cNvSpPr txBox="1">
            <a:spLocks noGrp="1"/>
          </p:cNvSpPr>
          <p:nvPr>
            <p:ph type="title" idx="6"/>
          </p:nvPr>
        </p:nvSpPr>
        <p:spPr>
          <a:xfrm>
            <a:off x="10091700" y="69008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9" name="Google Shape;49;p7"/>
          <p:cNvSpPr txBox="1">
            <a:spLocks noGrp="1"/>
          </p:cNvSpPr>
          <p:nvPr>
            <p:ph type="body" idx="7"/>
          </p:nvPr>
        </p:nvSpPr>
        <p:spPr>
          <a:xfrm>
            <a:off x="10088250" y="7894500"/>
            <a:ext cx="6359400" cy="1440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1 1">
  <p:cSld name="SECTION_HEADER_1_1">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41325" y="14145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2" name="Google Shape;52;p8"/>
          <p:cNvSpPr txBox="1">
            <a:spLocks noGrp="1"/>
          </p:cNvSpPr>
          <p:nvPr>
            <p:ph type="body" idx="1"/>
          </p:nvPr>
        </p:nvSpPr>
        <p:spPr>
          <a:xfrm>
            <a:off x="1837875" y="240820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1 1 1 3 1">
  <p:cSld name="SECTION_HEADER_1_1_1_3_1">
    <p:spTree>
      <p:nvGrpSpPr>
        <p:cNvPr id="1" name="Shape 64"/>
        <p:cNvGrpSpPr/>
        <p:nvPr/>
      </p:nvGrpSpPr>
      <p:grpSpPr>
        <a:xfrm>
          <a:off x="0" y="0"/>
          <a:ext cx="0" cy="0"/>
          <a:chOff x="0" y="0"/>
          <a:chExt cx="0" cy="0"/>
        </a:xfrm>
      </p:grpSpPr>
      <p:sp>
        <p:nvSpPr>
          <p:cNvPr id="65" name="Google Shape;65;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1"/>
          <p:cNvSpPr txBox="1">
            <a:spLocks noGrp="1"/>
          </p:cNvSpPr>
          <p:nvPr>
            <p:ph type="title"/>
          </p:nvPr>
        </p:nvSpPr>
        <p:spPr>
          <a:xfrm>
            <a:off x="1841325" y="1414500"/>
            <a:ext cx="63594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67" name="Google Shape;67;p11"/>
          <p:cNvSpPr txBox="1">
            <a:spLocks noGrp="1"/>
          </p:cNvSpPr>
          <p:nvPr>
            <p:ph type="body" idx="1"/>
          </p:nvPr>
        </p:nvSpPr>
        <p:spPr>
          <a:xfrm>
            <a:off x="1837875" y="2408200"/>
            <a:ext cx="63594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8" name="Google Shape;68;p11"/>
          <p:cNvSpPr>
            <a:spLocks noGrp="1"/>
          </p:cNvSpPr>
          <p:nvPr>
            <p:ph type="pic" idx="2"/>
          </p:nvPr>
        </p:nvSpPr>
        <p:spPr>
          <a:xfrm>
            <a:off x="9144000" y="1047750"/>
            <a:ext cx="8191500" cy="8191500"/>
          </a:xfrm>
          <a:prstGeom prst="teardrop">
            <a:avLst>
              <a:gd name="adj" fmla="val 100000"/>
            </a:avLst>
          </a:prstGeom>
          <a:noFill/>
          <a:ln>
            <a:noFill/>
          </a:ln>
        </p:spPr>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1 1 1 2">
  <p:cSld name="SECTION_HEADER_1_1_1_2">
    <p:spTree>
      <p:nvGrpSpPr>
        <p:cNvPr id="1" name="Shape 69"/>
        <p:cNvGrpSpPr/>
        <p:nvPr/>
      </p:nvGrpSpPr>
      <p:grpSpPr>
        <a:xfrm>
          <a:off x="0" y="0"/>
          <a:ext cx="0" cy="0"/>
          <a:chOff x="0" y="0"/>
          <a:chExt cx="0" cy="0"/>
        </a:xfrm>
      </p:grpSpPr>
      <p:sp>
        <p:nvSpPr>
          <p:cNvPr id="70" name="Google Shape;70;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2"/>
          <p:cNvSpPr txBox="1">
            <a:spLocks noGrp="1"/>
          </p:cNvSpPr>
          <p:nvPr>
            <p:ph type="title"/>
          </p:nvPr>
        </p:nvSpPr>
        <p:spPr>
          <a:xfrm>
            <a:off x="917416" y="952500"/>
            <a:ext cx="55596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72" name="Google Shape;72;p12"/>
          <p:cNvSpPr txBox="1">
            <a:spLocks noGrp="1"/>
          </p:cNvSpPr>
          <p:nvPr>
            <p:ph type="body" idx="1"/>
          </p:nvPr>
        </p:nvSpPr>
        <p:spPr>
          <a:xfrm>
            <a:off x="914400" y="1946200"/>
            <a:ext cx="55596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73" name="Google Shape;73;p12"/>
          <p:cNvSpPr/>
          <p:nvPr/>
        </p:nvSpPr>
        <p:spPr>
          <a:xfrm>
            <a:off x="7391400" y="0"/>
            <a:ext cx="10896600" cy="1028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guide id="7" pos="408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1 1 1 2 1">
  <p:cSld name="SECTION_HEADER_1_1_1_2_1">
    <p:spTree>
      <p:nvGrpSpPr>
        <p:cNvPr id="1" name="Shape 74"/>
        <p:cNvGrpSpPr/>
        <p:nvPr/>
      </p:nvGrpSpPr>
      <p:grpSpPr>
        <a:xfrm>
          <a:off x="0" y="0"/>
          <a:ext cx="0" cy="0"/>
          <a:chOff x="0" y="0"/>
          <a:chExt cx="0" cy="0"/>
        </a:xfrm>
      </p:grpSpPr>
      <p:sp>
        <p:nvSpPr>
          <p:cNvPr id="75" name="Google Shape;75;p1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3"/>
          <p:cNvSpPr txBox="1">
            <a:spLocks noGrp="1"/>
          </p:cNvSpPr>
          <p:nvPr>
            <p:ph type="title"/>
          </p:nvPr>
        </p:nvSpPr>
        <p:spPr>
          <a:xfrm>
            <a:off x="917416" y="952500"/>
            <a:ext cx="5559600" cy="9798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77" name="Google Shape;77;p13"/>
          <p:cNvSpPr txBox="1">
            <a:spLocks noGrp="1"/>
          </p:cNvSpPr>
          <p:nvPr>
            <p:ph type="body" idx="1"/>
          </p:nvPr>
        </p:nvSpPr>
        <p:spPr>
          <a:xfrm>
            <a:off x="914400" y="1946200"/>
            <a:ext cx="5559600" cy="22860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78" name="Google Shape;78;p13"/>
          <p:cNvSpPr/>
          <p:nvPr/>
        </p:nvSpPr>
        <p:spPr>
          <a:xfrm>
            <a:off x="7391400" y="0"/>
            <a:ext cx="10896600" cy="1028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3"/>
          <p:cNvSpPr txBox="1">
            <a:spLocks noGrp="1"/>
          </p:cNvSpPr>
          <p:nvPr>
            <p:ph type="title" idx="2"/>
          </p:nvPr>
        </p:nvSpPr>
        <p:spPr>
          <a:xfrm>
            <a:off x="9143991" y="95250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80" name="Google Shape;80;p13"/>
          <p:cNvSpPr txBox="1">
            <a:spLocks noGrp="1"/>
          </p:cNvSpPr>
          <p:nvPr>
            <p:ph type="body" idx="3"/>
          </p:nvPr>
        </p:nvSpPr>
        <p:spPr>
          <a:xfrm>
            <a:off x="10544575" y="95250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81" name="Google Shape;81;p13"/>
          <p:cNvSpPr txBox="1">
            <a:spLocks noGrp="1"/>
          </p:cNvSpPr>
          <p:nvPr>
            <p:ph type="title" idx="4"/>
          </p:nvPr>
        </p:nvSpPr>
        <p:spPr>
          <a:xfrm>
            <a:off x="9143991" y="243294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82" name="Google Shape;82;p13"/>
          <p:cNvSpPr txBox="1">
            <a:spLocks noGrp="1"/>
          </p:cNvSpPr>
          <p:nvPr>
            <p:ph type="body" idx="5"/>
          </p:nvPr>
        </p:nvSpPr>
        <p:spPr>
          <a:xfrm>
            <a:off x="10544575" y="243294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83" name="Google Shape;83;p13"/>
          <p:cNvSpPr txBox="1">
            <a:spLocks noGrp="1"/>
          </p:cNvSpPr>
          <p:nvPr>
            <p:ph type="body" idx="6"/>
          </p:nvPr>
        </p:nvSpPr>
        <p:spPr>
          <a:xfrm>
            <a:off x="10544575" y="391338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84" name="Google Shape;84;p13"/>
          <p:cNvSpPr txBox="1">
            <a:spLocks noGrp="1"/>
          </p:cNvSpPr>
          <p:nvPr>
            <p:ph type="title" idx="7"/>
          </p:nvPr>
        </p:nvSpPr>
        <p:spPr>
          <a:xfrm>
            <a:off x="9143991" y="391338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85" name="Google Shape;85;p13"/>
          <p:cNvSpPr txBox="1">
            <a:spLocks noGrp="1"/>
          </p:cNvSpPr>
          <p:nvPr>
            <p:ph type="title" idx="8"/>
          </p:nvPr>
        </p:nvSpPr>
        <p:spPr>
          <a:xfrm>
            <a:off x="9143991" y="539382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86" name="Google Shape;86;p13"/>
          <p:cNvSpPr txBox="1">
            <a:spLocks noGrp="1"/>
          </p:cNvSpPr>
          <p:nvPr>
            <p:ph type="body" idx="9"/>
          </p:nvPr>
        </p:nvSpPr>
        <p:spPr>
          <a:xfrm>
            <a:off x="10544575" y="539382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87" name="Google Shape;87;p13"/>
          <p:cNvSpPr txBox="1">
            <a:spLocks noGrp="1"/>
          </p:cNvSpPr>
          <p:nvPr>
            <p:ph type="title" idx="13"/>
          </p:nvPr>
        </p:nvSpPr>
        <p:spPr>
          <a:xfrm>
            <a:off x="9143991" y="687426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88" name="Google Shape;88;p13"/>
          <p:cNvSpPr txBox="1">
            <a:spLocks noGrp="1"/>
          </p:cNvSpPr>
          <p:nvPr>
            <p:ph type="body" idx="14"/>
          </p:nvPr>
        </p:nvSpPr>
        <p:spPr>
          <a:xfrm>
            <a:off x="10544575" y="687426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89" name="Google Shape;89;p13"/>
          <p:cNvSpPr txBox="1">
            <a:spLocks noGrp="1"/>
          </p:cNvSpPr>
          <p:nvPr>
            <p:ph type="body" idx="15"/>
          </p:nvPr>
        </p:nvSpPr>
        <p:spPr>
          <a:xfrm>
            <a:off x="10544575" y="8354700"/>
            <a:ext cx="6790800" cy="979800"/>
          </a:xfrm>
          <a:prstGeom prst="rect">
            <a:avLst/>
          </a:prstGeom>
        </p:spPr>
        <p:txBody>
          <a:bodyPr spcFirstLastPara="1" wrap="square" lIns="182850" tIns="182850" rIns="182850" bIns="182850" anchor="t" anchorCtr="0">
            <a:noAutofit/>
          </a:bodyPr>
          <a:lstStyle>
            <a:lvl1pPr marL="457200" lvl="0" indent="-355600">
              <a:spcBef>
                <a:spcPts val="0"/>
              </a:spcBef>
              <a:spcAft>
                <a:spcPts val="0"/>
              </a:spcAft>
              <a:buClr>
                <a:schemeClr val="lt1"/>
              </a:buClr>
              <a:buSzPts val="2000"/>
              <a:buChar char="●"/>
              <a:defRPr sz="2000">
                <a:solidFill>
                  <a:schemeClr val="lt1"/>
                </a:solidFill>
              </a:defRPr>
            </a:lvl1pPr>
            <a:lvl2pPr marL="914400" lvl="1" indent="-355600">
              <a:spcBef>
                <a:spcPts val="0"/>
              </a:spcBef>
              <a:spcAft>
                <a:spcPts val="0"/>
              </a:spcAft>
              <a:buClr>
                <a:schemeClr val="lt1"/>
              </a:buClr>
              <a:buSzPts val="2000"/>
              <a:buChar char="○"/>
              <a:defRPr sz="2000">
                <a:solidFill>
                  <a:schemeClr val="lt1"/>
                </a:solidFill>
              </a:defRPr>
            </a:lvl2pPr>
            <a:lvl3pPr marL="1371600" lvl="2" indent="-355600">
              <a:spcBef>
                <a:spcPts val="0"/>
              </a:spcBef>
              <a:spcAft>
                <a:spcPts val="0"/>
              </a:spcAft>
              <a:buClr>
                <a:schemeClr val="lt1"/>
              </a:buClr>
              <a:buSzPts val="2000"/>
              <a:buChar char="■"/>
              <a:defRPr sz="2000">
                <a:solidFill>
                  <a:schemeClr val="lt1"/>
                </a:solidFill>
              </a:defRPr>
            </a:lvl3pPr>
            <a:lvl4pPr marL="1828800" lvl="3" indent="-355600">
              <a:spcBef>
                <a:spcPts val="0"/>
              </a:spcBef>
              <a:spcAft>
                <a:spcPts val="0"/>
              </a:spcAft>
              <a:buClr>
                <a:schemeClr val="lt1"/>
              </a:buClr>
              <a:buSzPts val="2000"/>
              <a:buChar char="●"/>
              <a:defRPr sz="2000">
                <a:solidFill>
                  <a:schemeClr val="lt1"/>
                </a:solidFill>
              </a:defRPr>
            </a:lvl4pPr>
            <a:lvl5pPr marL="2286000" lvl="4" indent="-355600">
              <a:spcBef>
                <a:spcPts val="0"/>
              </a:spcBef>
              <a:spcAft>
                <a:spcPts val="0"/>
              </a:spcAft>
              <a:buClr>
                <a:schemeClr val="lt1"/>
              </a:buClr>
              <a:buSzPts val="2000"/>
              <a:buChar char="○"/>
              <a:defRPr sz="2000">
                <a:solidFill>
                  <a:schemeClr val="lt1"/>
                </a:solidFill>
              </a:defRPr>
            </a:lvl5pPr>
            <a:lvl6pPr marL="2743200" lvl="5" indent="-355600">
              <a:spcBef>
                <a:spcPts val="0"/>
              </a:spcBef>
              <a:spcAft>
                <a:spcPts val="0"/>
              </a:spcAft>
              <a:buClr>
                <a:schemeClr val="lt1"/>
              </a:buClr>
              <a:buSzPts val="2000"/>
              <a:buChar char="■"/>
              <a:defRPr sz="2000">
                <a:solidFill>
                  <a:schemeClr val="lt1"/>
                </a:solidFill>
              </a:defRPr>
            </a:lvl6pPr>
            <a:lvl7pPr marL="3200400" lvl="6" indent="-355600">
              <a:spcBef>
                <a:spcPts val="0"/>
              </a:spcBef>
              <a:spcAft>
                <a:spcPts val="0"/>
              </a:spcAft>
              <a:buClr>
                <a:schemeClr val="lt1"/>
              </a:buClr>
              <a:buSzPts val="2000"/>
              <a:buChar char="●"/>
              <a:defRPr sz="2000">
                <a:solidFill>
                  <a:schemeClr val="lt1"/>
                </a:solidFill>
              </a:defRPr>
            </a:lvl7pPr>
            <a:lvl8pPr marL="3657600" lvl="7" indent="-355600">
              <a:spcBef>
                <a:spcPts val="0"/>
              </a:spcBef>
              <a:spcAft>
                <a:spcPts val="0"/>
              </a:spcAft>
              <a:buClr>
                <a:schemeClr val="lt1"/>
              </a:buClr>
              <a:buSzPts val="2000"/>
              <a:buChar char="○"/>
              <a:defRPr sz="2000">
                <a:solidFill>
                  <a:schemeClr val="lt1"/>
                </a:solidFill>
              </a:defRPr>
            </a:lvl8pPr>
            <a:lvl9pPr marL="4114800" lvl="8" indent="-355600">
              <a:spcBef>
                <a:spcPts val="0"/>
              </a:spcBef>
              <a:spcAft>
                <a:spcPts val="0"/>
              </a:spcAft>
              <a:buClr>
                <a:schemeClr val="lt1"/>
              </a:buClr>
              <a:buSzPts val="2000"/>
              <a:buChar char="■"/>
              <a:defRPr sz="2000">
                <a:solidFill>
                  <a:schemeClr val="lt1"/>
                </a:solidFill>
              </a:defRPr>
            </a:lvl9pPr>
          </a:lstStyle>
          <a:p>
            <a:endParaRPr/>
          </a:p>
        </p:txBody>
      </p:sp>
      <p:sp>
        <p:nvSpPr>
          <p:cNvPr id="90" name="Google Shape;90;p13"/>
          <p:cNvSpPr txBox="1">
            <a:spLocks noGrp="1"/>
          </p:cNvSpPr>
          <p:nvPr>
            <p:ph type="title" idx="16"/>
          </p:nvPr>
        </p:nvSpPr>
        <p:spPr>
          <a:xfrm>
            <a:off x="9143991" y="8354700"/>
            <a:ext cx="1097400" cy="979800"/>
          </a:xfrm>
          <a:prstGeom prst="rect">
            <a:avLst/>
          </a:prstGeom>
        </p:spPr>
        <p:txBody>
          <a:bodyPr spcFirstLastPara="1" wrap="square" lIns="182850" tIns="182850" rIns="182850" bIns="18285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576">
          <p15:clr>
            <a:srgbClr val="E46962"/>
          </p15:clr>
        </p15:guide>
        <p15:guide id="2" orient="horz" pos="600">
          <p15:clr>
            <a:srgbClr val="E46962"/>
          </p15:clr>
        </p15:guide>
        <p15:guide id="3" pos="10920">
          <p15:clr>
            <a:srgbClr val="E46962"/>
          </p15:clr>
        </p15:guide>
        <p15:guide id="4" orient="horz" pos="5880">
          <p15:clr>
            <a:srgbClr val="E46962"/>
          </p15:clr>
        </p15:guide>
        <p15:guide id="5" pos="5760">
          <p15:clr>
            <a:srgbClr val="E46962"/>
          </p15:clr>
        </p15:guide>
        <p15:guide id="6" orient="horz" pos="3240">
          <p15:clr>
            <a:srgbClr val="E46962"/>
          </p15:clr>
        </p15:guide>
        <p15:guide id="7" pos="4080">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8F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b="1">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1"/>
                </a:solidFill>
              </a:defRPr>
            </a:lvl1pPr>
            <a:lvl2pPr lvl="1" algn="r">
              <a:buNone/>
              <a:defRPr sz="2000">
                <a:solidFill>
                  <a:schemeClr val="dk1"/>
                </a:solidFill>
              </a:defRPr>
            </a:lvl2pPr>
            <a:lvl3pPr lvl="2" algn="r">
              <a:buNone/>
              <a:defRPr sz="2000">
                <a:solidFill>
                  <a:schemeClr val="dk1"/>
                </a:solidFill>
              </a:defRPr>
            </a:lvl3pPr>
            <a:lvl4pPr lvl="3" algn="r">
              <a:buNone/>
              <a:defRPr sz="2000">
                <a:solidFill>
                  <a:schemeClr val="dk1"/>
                </a:solidFill>
              </a:defRPr>
            </a:lvl4pPr>
            <a:lvl5pPr lvl="4" algn="r">
              <a:buNone/>
              <a:defRPr sz="2000">
                <a:solidFill>
                  <a:schemeClr val="dk1"/>
                </a:solidFill>
              </a:defRPr>
            </a:lvl5pPr>
            <a:lvl6pPr lvl="5" algn="r">
              <a:buNone/>
              <a:defRPr sz="2000">
                <a:solidFill>
                  <a:schemeClr val="dk1"/>
                </a:solidFill>
              </a:defRPr>
            </a:lvl6pPr>
            <a:lvl7pPr lvl="6" algn="r">
              <a:buNone/>
              <a:defRPr sz="2000">
                <a:solidFill>
                  <a:schemeClr val="dk1"/>
                </a:solidFill>
              </a:defRPr>
            </a:lvl7pPr>
            <a:lvl8pPr lvl="7" algn="r">
              <a:buNone/>
              <a:defRPr sz="2000">
                <a:solidFill>
                  <a:schemeClr val="dk1"/>
                </a:solidFill>
              </a:defRPr>
            </a:lvl8pPr>
            <a:lvl9pPr lvl="8" algn="r">
              <a:buNone/>
              <a:defRPr sz="2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480" cy="1717200"/>
          </a:xfrm>
          <a:prstGeom prst="rect">
            <a:avLst/>
          </a:prstGeom>
        </p:spPr>
        <p:txBody>
          <a:bodyPr lIns="0" tIns="0" rIns="0" bIns="0" anchor="ctr">
            <a:noAutofit/>
          </a:bodyPr>
          <a:lstStyle/>
          <a:p>
            <a:pPr algn="ctr"/>
            <a:r>
              <a:rPr lang="lt-LT" sz="6600" b="0" strike="noStrike" spc="-2">
                <a:latin typeface="Arial"/>
              </a:rPr>
              <a:t>Click to edit the title text format</a:t>
            </a:r>
          </a:p>
        </p:txBody>
      </p:sp>
      <p:sp>
        <p:nvSpPr>
          <p:cNvPr id="3" name="PlaceHolder 2"/>
          <p:cNvSpPr>
            <a:spLocks noGrp="1"/>
          </p:cNvSpPr>
          <p:nvPr>
            <p:ph type="body"/>
          </p:nvPr>
        </p:nvSpPr>
        <p:spPr>
          <a:xfrm>
            <a:off x="914400" y="2406780"/>
            <a:ext cx="16458480" cy="5965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4800" b="0" strike="noStrike" spc="-2">
                <a:latin typeface="Arial"/>
              </a:rPr>
              <a:t>Click to edit the outline text format</a:t>
            </a:r>
          </a:p>
          <a:p>
            <a:pPr marL="1296000" lvl="1" indent="-486000">
              <a:spcBef>
                <a:spcPts val="1701"/>
              </a:spcBef>
              <a:buClr>
                <a:srgbClr val="000000"/>
              </a:buClr>
              <a:buSzPct val="75000"/>
              <a:buFont typeface="Symbol" charset="2"/>
              <a:buChar char=""/>
            </a:pPr>
            <a:r>
              <a:rPr lang="lt-LT" sz="4200" b="0" strike="noStrike" spc="-2">
                <a:latin typeface="Arial"/>
              </a:rPr>
              <a:t>Second Outline Level</a:t>
            </a:r>
          </a:p>
          <a:p>
            <a:pPr marL="1944000" lvl="2" indent="-432000">
              <a:spcBef>
                <a:spcPts val="1275"/>
              </a:spcBef>
              <a:buClr>
                <a:srgbClr val="000000"/>
              </a:buClr>
              <a:buSzPct val="45000"/>
              <a:buFont typeface="Wingdings" charset="2"/>
              <a:buChar char=""/>
            </a:pPr>
            <a:r>
              <a:rPr lang="lt-LT" sz="3600" b="0" strike="noStrike" spc="-2">
                <a:latin typeface="Arial"/>
              </a:rPr>
              <a:t>Third Outline Level</a:t>
            </a:r>
          </a:p>
          <a:p>
            <a:pPr marL="2592000" lvl="3" indent="-324000">
              <a:spcBef>
                <a:spcPts val="851"/>
              </a:spcBef>
              <a:buClr>
                <a:srgbClr val="000000"/>
              </a:buClr>
              <a:buSzPct val="75000"/>
              <a:buFont typeface="Symbol" charset="2"/>
              <a:buChar char=""/>
            </a:pPr>
            <a:r>
              <a:rPr lang="lt-LT" sz="3000" b="0" strike="noStrike" spc="-2">
                <a:latin typeface="Arial"/>
              </a:rPr>
              <a:t>Fourth Outline Level</a:t>
            </a:r>
          </a:p>
          <a:p>
            <a:pPr marL="3240000" lvl="4" indent="-324000">
              <a:spcBef>
                <a:spcPts val="425"/>
              </a:spcBef>
              <a:buClr>
                <a:srgbClr val="000000"/>
              </a:buClr>
              <a:buSzPct val="45000"/>
              <a:buFont typeface="Wingdings" charset="2"/>
              <a:buChar char=""/>
            </a:pPr>
            <a:r>
              <a:rPr lang="lt-LT" sz="3000" b="0" strike="noStrike" spc="-2">
                <a:latin typeface="Arial"/>
              </a:rPr>
              <a:t>Fifth Outline Level</a:t>
            </a:r>
          </a:p>
          <a:p>
            <a:pPr marL="3888000" lvl="5" indent="-324000">
              <a:spcBef>
                <a:spcPts val="425"/>
              </a:spcBef>
              <a:buClr>
                <a:srgbClr val="000000"/>
              </a:buClr>
              <a:buSzPct val="45000"/>
              <a:buFont typeface="Wingdings" charset="2"/>
              <a:buChar char=""/>
            </a:pPr>
            <a:r>
              <a:rPr lang="lt-LT" sz="3000" b="0" strike="noStrike" spc="-2">
                <a:latin typeface="Arial"/>
              </a:rPr>
              <a:t>Sixth Outline Level</a:t>
            </a:r>
          </a:p>
          <a:p>
            <a:pPr marL="4536000" lvl="6" indent="-324000">
              <a:spcBef>
                <a:spcPts val="425"/>
              </a:spcBef>
              <a:buClr>
                <a:srgbClr val="000000"/>
              </a:buClr>
              <a:buSzPct val="45000"/>
              <a:buFont typeface="Wingdings" charset="2"/>
              <a:buChar char=""/>
            </a:pPr>
            <a:r>
              <a:rPr lang="lt-LT" sz="3000" b="0" strike="noStrike" spc="-2">
                <a:latin typeface="Arial"/>
              </a:rPr>
              <a:t>Seventh Outline Level</a:t>
            </a:r>
          </a:p>
        </p:txBody>
      </p:sp>
    </p:spTree>
    <p:extLst>
      <p:ext uri="{BB962C8B-B14F-4D97-AF65-F5344CB8AC3E}">
        <p14:creationId xmlns:p14="http://schemas.microsoft.com/office/powerpoint/2010/main" val="1577662145"/>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648000" indent="-486000" algn="l" defTabSz="1371600" rtl="0" eaLnBrk="1" latinLnBrk="0" hangingPunct="1">
        <a:lnSpc>
          <a:spcPct val="90000"/>
        </a:lnSpc>
        <a:spcBef>
          <a:spcPts val="2126"/>
        </a:spcBef>
        <a:buClr>
          <a:srgbClr val="000000"/>
        </a:buClr>
        <a:buSzPct val="45000"/>
        <a:buFont typeface="Wingdings" charset="2"/>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lt-L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914400" y="410400"/>
            <a:ext cx="16458480" cy="1717200"/>
          </a:xfrm>
          <a:prstGeom prst="rect">
            <a:avLst/>
          </a:prstGeom>
        </p:spPr>
        <p:txBody>
          <a:bodyPr lIns="0" tIns="0" rIns="0" bIns="0" anchor="ctr">
            <a:noAutofit/>
          </a:bodyPr>
          <a:lstStyle/>
          <a:p>
            <a:pPr algn="ctr"/>
            <a:r>
              <a:rPr lang="lt-LT" sz="6600" b="0" strike="noStrike" spc="-2">
                <a:latin typeface="Arial"/>
              </a:rPr>
              <a:t>Click to edit the title text format</a:t>
            </a:r>
          </a:p>
        </p:txBody>
      </p:sp>
      <p:sp>
        <p:nvSpPr>
          <p:cNvPr id="77" name="PlaceHolder 2"/>
          <p:cNvSpPr>
            <a:spLocks noGrp="1"/>
          </p:cNvSpPr>
          <p:nvPr>
            <p:ph type="body"/>
          </p:nvPr>
        </p:nvSpPr>
        <p:spPr>
          <a:xfrm>
            <a:off x="914400" y="2406780"/>
            <a:ext cx="16458480" cy="5965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4800" b="0" strike="noStrike" spc="-2">
                <a:latin typeface="Arial"/>
              </a:rPr>
              <a:t>Click to edit the outline text format</a:t>
            </a:r>
          </a:p>
          <a:p>
            <a:pPr marL="1296000" lvl="1" indent="-486000">
              <a:spcBef>
                <a:spcPts val="1701"/>
              </a:spcBef>
              <a:buClr>
                <a:srgbClr val="000000"/>
              </a:buClr>
              <a:buSzPct val="75000"/>
              <a:buFont typeface="Symbol" charset="2"/>
              <a:buChar char=""/>
            </a:pPr>
            <a:r>
              <a:rPr lang="lt-LT" sz="4200" b="0" strike="noStrike" spc="-2">
                <a:latin typeface="Arial"/>
              </a:rPr>
              <a:t>Second Outline Level</a:t>
            </a:r>
          </a:p>
          <a:p>
            <a:pPr marL="1944000" lvl="2" indent="-432000">
              <a:spcBef>
                <a:spcPts val="1275"/>
              </a:spcBef>
              <a:buClr>
                <a:srgbClr val="000000"/>
              </a:buClr>
              <a:buSzPct val="45000"/>
              <a:buFont typeface="Wingdings" charset="2"/>
              <a:buChar char=""/>
            </a:pPr>
            <a:r>
              <a:rPr lang="lt-LT" sz="3600" b="0" strike="noStrike" spc="-2">
                <a:latin typeface="Arial"/>
              </a:rPr>
              <a:t>Third Outline Level</a:t>
            </a:r>
          </a:p>
          <a:p>
            <a:pPr marL="2592000" lvl="3" indent="-324000">
              <a:spcBef>
                <a:spcPts val="851"/>
              </a:spcBef>
              <a:buClr>
                <a:srgbClr val="000000"/>
              </a:buClr>
              <a:buSzPct val="75000"/>
              <a:buFont typeface="Symbol" charset="2"/>
              <a:buChar char=""/>
            </a:pPr>
            <a:r>
              <a:rPr lang="lt-LT" sz="3000" b="0" strike="noStrike" spc="-2">
                <a:latin typeface="Arial"/>
              </a:rPr>
              <a:t>Fourth Outline Level</a:t>
            </a:r>
          </a:p>
          <a:p>
            <a:pPr marL="3240000" lvl="4" indent="-324000">
              <a:spcBef>
                <a:spcPts val="425"/>
              </a:spcBef>
              <a:buClr>
                <a:srgbClr val="000000"/>
              </a:buClr>
              <a:buSzPct val="45000"/>
              <a:buFont typeface="Wingdings" charset="2"/>
              <a:buChar char=""/>
            </a:pPr>
            <a:r>
              <a:rPr lang="lt-LT" sz="3000" b="0" strike="noStrike" spc="-2">
                <a:latin typeface="Arial"/>
              </a:rPr>
              <a:t>Fifth Outline Level</a:t>
            </a:r>
          </a:p>
          <a:p>
            <a:pPr marL="3888000" lvl="5" indent="-324000">
              <a:spcBef>
                <a:spcPts val="425"/>
              </a:spcBef>
              <a:buClr>
                <a:srgbClr val="000000"/>
              </a:buClr>
              <a:buSzPct val="45000"/>
              <a:buFont typeface="Wingdings" charset="2"/>
              <a:buChar char=""/>
            </a:pPr>
            <a:r>
              <a:rPr lang="lt-LT" sz="3000" b="0" strike="noStrike" spc="-2">
                <a:latin typeface="Arial"/>
              </a:rPr>
              <a:t>Sixth Outline Level</a:t>
            </a:r>
          </a:p>
          <a:p>
            <a:pPr marL="4536000" lvl="6" indent="-324000">
              <a:spcBef>
                <a:spcPts val="425"/>
              </a:spcBef>
              <a:buClr>
                <a:srgbClr val="000000"/>
              </a:buClr>
              <a:buSzPct val="45000"/>
              <a:buFont typeface="Wingdings" charset="2"/>
              <a:buChar char=""/>
            </a:pPr>
            <a:r>
              <a:rPr lang="lt-LT" sz="3000" b="0" strike="noStrike" spc="-2">
                <a:latin typeface="Arial"/>
              </a:rPr>
              <a:t>Seventh Outline Level</a:t>
            </a:r>
          </a:p>
        </p:txBody>
      </p:sp>
    </p:spTree>
    <p:extLst>
      <p:ext uri="{BB962C8B-B14F-4D97-AF65-F5344CB8AC3E}">
        <p14:creationId xmlns:p14="http://schemas.microsoft.com/office/powerpoint/2010/main" val="186149394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648000" indent="-486000" algn="l" defTabSz="1371600" rtl="0" eaLnBrk="1" latinLnBrk="0" hangingPunct="1">
        <a:lnSpc>
          <a:spcPct val="90000"/>
        </a:lnSpc>
        <a:spcBef>
          <a:spcPts val="2126"/>
        </a:spcBef>
        <a:buClr>
          <a:srgbClr val="000000"/>
        </a:buClr>
        <a:buSzPct val="45000"/>
        <a:buFont typeface="Wingdings" charset="2"/>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lt-L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48356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2023-01-05</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Renginio pavadinimas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89192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customXml" Target="../ink/ink12.xml"/><Relationship Id="rId21" Type="http://schemas.openxmlformats.org/officeDocument/2006/relationships/customXml" Target="../ink/ink3.xml"/><Relationship Id="rId34" Type="http://schemas.openxmlformats.org/officeDocument/2006/relationships/image" Target="../media/image42.png"/><Relationship Id="rId42" Type="http://schemas.openxmlformats.org/officeDocument/2006/relationships/image" Target="../media/image46.png"/><Relationship Id="rId47" Type="http://schemas.openxmlformats.org/officeDocument/2006/relationships/customXml" Target="../ink/ink16.xml"/><Relationship Id="rId50" Type="http://schemas.openxmlformats.org/officeDocument/2006/relationships/image" Target="../media/image50.png"/><Relationship Id="rId55" Type="http://schemas.openxmlformats.org/officeDocument/2006/relationships/customXml" Target="../ink/ink20.xml"/><Relationship Id="rId2" Type="http://schemas.openxmlformats.org/officeDocument/2006/relationships/notesSlide" Target="../notesSlides/notesSlide9.xml"/><Relationship Id="rId29" Type="http://schemas.openxmlformats.org/officeDocument/2006/relationships/customXml" Target="../ink/ink7.xml"/><Relationship Id="rId1" Type="http://schemas.openxmlformats.org/officeDocument/2006/relationships/slideLayout" Target="../slideLayouts/slideLayout26.xml"/><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customXml" Target="../ink/ink11.xml"/><Relationship Id="rId40" Type="http://schemas.openxmlformats.org/officeDocument/2006/relationships/image" Target="../media/image45.png"/><Relationship Id="rId45" Type="http://schemas.openxmlformats.org/officeDocument/2006/relationships/customXml" Target="../ink/ink15.xml"/><Relationship Id="rId53" Type="http://schemas.openxmlformats.org/officeDocument/2006/relationships/customXml" Target="../ink/ink19.xml"/><Relationship Id="rId58" Type="http://schemas.openxmlformats.org/officeDocument/2006/relationships/image" Target="../media/image54.png"/><Relationship Id="rId23" Type="http://schemas.openxmlformats.org/officeDocument/2006/relationships/customXml" Target="../ink/ink4.xml"/><Relationship Id="rId28" Type="http://schemas.openxmlformats.org/officeDocument/2006/relationships/image" Target="../media/image39.png"/><Relationship Id="rId36" Type="http://schemas.openxmlformats.org/officeDocument/2006/relationships/image" Target="../media/image43.png"/><Relationship Id="rId49" Type="http://schemas.openxmlformats.org/officeDocument/2006/relationships/customXml" Target="../ink/ink17.xml"/><Relationship Id="rId57" Type="http://schemas.openxmlformats.org/officeDocument/2006/relationships/customXml" Target="../ink/ink21.xml"/><Relationship Id="rId61" Type="http://schemas.openxmlformats.org/officeDocument/2006/relationships/image" Target="../media/image56.png"/><Relationship Id="rId19" Type="http://schemas.openxmlformats.org/officeDocument/2006/relationships/customXml" Target="../ink/ink2.xml"/><Relationship Id="rId31" Type="http://schemas.openxmlformats.org/officeDocument/2006/relationships/customXml" Target="../ink/ink8.xml"/><Relationship Id="rId44" Type="http://schemas.openxmlformats.org/officeDocument/2006/relationships/image" Target="../media/image47.png"/><Relationship Id="rId52" Type="http://schemas.openxmlformats.org/officeDocument/2006/relationships/image" Target="../media/image51.png"/><Relationship Id="rId60" Type="http://schemas.openxmlformats.org/officeDocument/2006/relationships/image" Target="../media/image19.svg"/><Relationship Id="rId4" Type="http://schemas.openxmlformats.org/officeDocument/2006/relationships/customXml" Target="../ink/ink1.xml"/><Relationship Id="rId22" Type="http://schemas.openxmlformats.org/officeDocument/2006/relationships/image" Target="../media/image36.png"/><Relationship Id="rId27" Type="http://schemas.openxmlformats.org/officeDocument/2006/relationships/customXml" Target="../ink/ink6.xml"/><Relationship Id="rId30" Type="http://schemas.openxmlformats.org/officeDocument/2006/relationships/image" Target="../media/image40.png"/><Relationship Id="rId35" Type="http://schemas.openxmlformats.org/officeDocument/2006/relationships/customXml" Target="../ink/ink10.xml"/><Relationship Id="rId43" Type="http://schemas.openxmlformats.org/officeDocument/2006/relationships/customXml" Target="../ink/ink14.xml"/><Relationship Id="rId48" Type="http://schemas.openxmlformats.org/officeDocument/2006/relationships/image" Target="../media/image49.png"/><Relationship Id="rId56" Type="http://schemas.openxmlformats.org/officeDocument/2006/relationships/image" Target="../media/image53.png"/><Relationship Id="rId51" Type="http://schemas.openxmlformats.org/officeDocument/2006/relationships/customXml" Target="../ink/ink18.xml"/><Relationship Id="rId3" Type="http://schemas.openxmlformats.org/officeDocument/2006/relationships/image" Target="../media/image15.png"/><Relationship Id="rId25" Type="http://schemas.openxmlformats.org/officeDocument/2006/relationships/customXml" Target="../ink/ink5.xml"/><Relationship Id="rId33" Type="http://schemas.openxmlformats.org/officeDocument/2006/relationships/customXml" Target="../ink/ink9.xml"/><Relationship Id="rId38" Type="http://schemas.openxmlformats.org/officeDocument/2006/relationships/image" Target="../media/image44.png"/><Relationship Id="rId46" Type="http://schemas.openxmlformats.org/officeDocument/2006/relationships/image" Target="../media/image48.png"/><Relationship Id="rId59" Type="http://schemas.openxmlformats.org/officeDocument/2006/relationships/image" Target="../media/image55.png"/><Relationship Id="rId20" Type="http://schemas.openxmlformats.org/officeDocument/2006/relationships/image" Target="../media/image35.png"/><Relationship Id="rId41" Type="http://schemas.openxmlformats.org/officeDocument/2006/relationships/customXml" Target="../ink/ink13.xml"/><Relationship Id="rId5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1.sv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19.sv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1.sv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15.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s://e-seimas.lrs.lt/portal/legalAct/lt/TAD/TAIS.156726/asr" TargetMode="External"/><Relationship Id="rId3" Type="http://schemas.openxmlformats.org/officeDocument/2006/relationships/image" Target="../media/image15.png"/><Relationship Id="rId7" Type="http://schemas.openxmlformats.org/officeDocument/2006/relationships/hyperlink" Target="https://aaa.lrv.lt/lt/veiklos-sritys/oras/oro-uzterstumo-normos/"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hyperlink" Target="https://aaa.lrv.lt/lt/veiklos-sritys/oras/oro-kokybes-statistika-ir-duomenys/metu-oro-kokybes-rodikliai/" TargetMode="External"/><Relationship Id="rId5" Type="http://schemas.openxmlformats.org/officeDocument/2006/relationships/hyperlink" Target="https://eur-lex.europa.eu/legal-content/EN/TXT/?uri=OJ:L_202402881" TargetMode="External"/><Relationship Id="rId10" Type="http://schemas.openxmlformats.org/officeDocument/2006/relationships/image" Target="../media/image21.svg"/><Relationship Id="rId4" Type="http://schemas.openxmlformats.org/officeDocument/2006/relationships/image" Target="../media/image72.svg"/><Relationship Id="rId9" Type="http://schemas.openxmlformats.org/officeDocument/2006/relationships/hyperlink" Target="https://experience.arcgis.com/experience/aadfb462a2004c8d9dc0aa1b2b26cf96/page/2023-m_/"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73.svg"/><Relationship Id="rId7" Type="http://schemas.openxmlformats.org/officeDocument/2006/relationships/image" Target="../media/image15.png"/><Relationship Id="rId12" Type="http://schemas.openxmlformats.org/officeDocument/2006/relationships/image" Target="../media/image76.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6.svg"/><Relationship Id="rId11" Type="http://schemas.openxmlformats.org/officeDocument/2006/relationships/hyperlink" Target="https://aaa.lrv.lt/lt/" TargetMode="External"/><Relationship Id="rId5" Type="http://schemas.openxmlformats.org/officeDocument/2006/relationships/image" Target="../media/image65.svg"/><Relationship Id="rId10" Type="http://schemas.openxmlformats.org/officeDocument/2006/relationships/hyperlink" Target="http://www.gamta.lt/" TargetMode="External"/><Relationship Id="rId4" Type="http://schemas.openxmlformats.org/officeDocument/2006/relationships/image" Target="../media/image74.svg"/><Relationship Id="rId9" Type="http://schemas.openxmlformats.org/officeDocument/2006/relationships/image" Target="../media/image75.svg"/><Relationship Id="rId14" Type="http://schemas.openxmlformats.org/officeDocument/2006/relationships/image" Target="../media/image21.svg"/></Relationships>
</file>

<file path=ppt/slides/_rels/slide32.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F181C00B-EAC9-7FFE-B582-400B0D0401A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63163" y="799526"/>
            <a:ext cx="12180578" cy="12126887"/>
          </a:xfrm>
          <a:prstGeom prst="rect">
            <a:avLst/>
          </a:prstGeom>
        </p:spPr>
      </p:pic>
      <p:sp>
        <p:nvSpPr>
          <p:cNvPr id="2" name="Freeform 2"/>
          <p:cNvSpPr/>
          <p:nvPr/>
        </p:nvSpPr>
        <p:spPr>
          <a:xfrm>
            <a:off x="1028700" y="1028700"/>
            <a:ext cx="2359330" cy="827910"/>
          </a:xfrm>
          <a:custGeom>
            <a:avLst/>
            <a:gdLst/>
            <a:ahLst/>
            <a:cxnLst/>
            <a:rect l="l" t="t" r="r" b="b"/>
            <a:pathLst>
              <a:path w="2359330" h="827910">
                <a:moveTo>
                  <a:pt x="0" y="0"/>
                </a:moveTo>
                <a:lnTo>
                  <a:pt x="2359330" y="0"/>
                </a:lnTo>
                <a:lnTo>
                  <a:pt x="2359330" y="827910"/>
                </a:lnTo>
                <a:lnTo>
                  <a:pt x="0" y="8279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t-LT"/>
          </a:p>
        </p:txBody>
      </p:sp>
      <p:sp>
        <p:nvSpPr>
          <p:cNvPr id="6" name="TextBox 6"/>
          <p:cNvSpPr txBox="1"/>
          <p:nvPr/>
        </p:nvSpPr>
        <p:spPr>
          <a:xfrm>
            <a:off x="1028700" y="3204856"/>
            <a:ext cx="8115300" cy="2308324"/>
          </a:xfrm>
          <a:prstGeom prst="rect">
            <a:avLst/>
          </a:prstGeom>
        </p:spPr>
        <p:txBody>
          <a:bodyPr lIns="0" tIns="0" rIns="0" bIns="0" rtlCol="0" anchor="t">
            <a:spAutoFit/>
          </a:bodyPr>
          <a:lstStyle/>
          <a:p>
            <a:pPr algn="l"/>
            <a:r>
              <a:rPr lang="lt-LT" sz="5000" b="1" dirty="0">
                <a:solidFill>
                  <a:srgbClr val="4073D3"/>
                </a:solidFill>
                <a:latin typeface="Arial Bold"/>
                <a:ea typeface="Arial Bold"/>
                <a:cs typeface="Arial Bold"/>
                <a:sym typeface="Arial Bold"/>
              </a:rPr>
              <a:t>Švaresnis oras gatvėse: kokių pokyčių reikia Vilniui?</a:t>
            </a:r>
            <a:endParaRPr lang="en-US" sz="5000" b="1" dirty="0">
              <a:solidFill>
                <a:srgbClr val="4073D3"/>
              </a:solidFill>
              <a:latin typeface="Arial Bold"/>
              <a:ea typeface="Arial Bold"/>
              <a:cs typeface="Arial Bold"/>
              <a:sym typeface="Arial Bold"/>
            </a:endParaRPr>
          </a:p>
        </p:txBody>
      </p:sp>
      <p:sp>
        <p:nvSpPr>
          <p:cNvPr id="7" name="TextBox 7"/>
          <p:cNvSpPr txBox="1"/>
          <p:nvPr/>
        </p:nvSpPr>
        <p:spPr>
          <a:xfrm>
            <a:off x="1028700" y="5927982"/>
            <a:ext cx="8115300" cy="923330"/>
          </a:xfrm>
          <a:prstGeom prst="rect">
            <a:avLst/>
          </a:prstGeom>
        </p:spPr>
        <p:txBody>
          <a:bodyPr lIns="0" tIns="0" rIns="0" bIns="0" rtlCol="0" anchor="t">
            <a:spAutoFit/>
          </a:bodyPr>
          <a:lstStyle/>
          <a:p>
            <a:pPr algn="l">
              <a:lnSpc>
                <a:spcPts val="3600"/>
              </a:lnSpc>
            </a:pPr>
            <a:r>
              <a:rPr lang="lt-LT" sz="3000" dirty="0">
                <a:solidFill>
                  <a:schemeClr val="tx1"/>
                </a:solidFill>
                <a:latin typeface="Arial"/>
                <a:ea typeface="Arial"/>
                <a:cs typeface="Arial"/>
                <a:sym typeface="Arial"/>
              </a:rPr>
              <a:t>Dirbtuvės</a:t>
            </a:r>
          </a:p>
          <a:p>
            <a:pPr algn="l">
              <a:lnSpc>
                <a:spcPts val="3600"/>
              </a:lnSpc>
            </a:pPr>
            <a:r>
              <a:rPr lang="lt-LT" sz="3000" dirty="0">
                <a:solidFill>
                  <a:schemeClr val="tx1"/>
                </a:solidFill>
              </a:rPr>
              <a:t>2026.05.14</a:t>
            </a:r>
            <a:endParaRPr lang="en-US" sz="3000" dirty="0">
              <a:solidFill>
                <a:schemeClr val="tx1"/>
              </a:solidFill>
              <a:latin typeface="Arial"/>
              <a:ea typeface="Arial"/>
              <a:cs typeface="Arial"/>
              <a:sym typeface="Arial"/>
            </a:endParaRPr>
          </a:p>
        </p:txBody>
      </p:sp>
      <p:sp>
        <p:nvSpPr>
          <p:cNvPr id="21" name="Freeform 5">
            <a:extLst>
              <a:ext uri="{FF2B5EF4-FFF2-40B4-BE49-F238E27FC236}">
                <a16:creationId xmlns:a16="http://schemas.microsoft.com/office/drawing/2014/main" id="{4A5626D5-485B-153B-432D-E1EE7F69D258}"/>
              </a:ext>
            </a:extLst>
          </p:cNvPr>
          <p:cNvSpPr/>
          <p:nvPr/>
        </p:nvSpPr>
        <p:spPr>
          <a:xfrm>
            <a:off x="8590484" y="1747455"/>
            <a:ext cx="10125936" cy="10623401"/>
          </a:xfrm>
          <a:custGeom>
            <a:avLst/>
            <a:gdLst/>
            <a:ahLst/>
            <a:cxnLst/>
            <a:rect l="l" t="t" r="r" b="b"/>
            <a:pathLst>
              <a:path w="11888851" h="12472924">
                <a:moveTo>
                  <a:pt x="4583811" y="0"/>
                </a:moveTo>
                <a:lnTo>
                  <a:pt x="4519041" y="1142873"/>
                </a:lnTo>
                <a:lnTo>
                  <a:pt x="3190240" y="1377823"/>
                </a:lnTo>
                <a:lnTo>
                  <a:pt x="3117215" y="165354"/>
                </a:lnTo>
                <a:lnTo>
                  <a:pt x="1197229" y="923163"/>
                </a:lnTo>
                <a:lnTo>
                  <a:pt x="0" y="10277094"/>
                </a:lnTo>
                <a:lnTo>
                  <a:pt x="5928106" y="12472924"/>
                </a:lnTo>
                <a:lnTo>
                  <a:pt x="11888851" y="10277094"/>
                </a:lnTo>
                <a:lnTo>
                  <a:pt x="10690987" y="923163"/>
                </a:lnTo>
                <a:lnTo>
                  <a:pt x="8771001" y="165354"/>
                </a:lnTo>
                <a:lnTo>
                  <a:pt x="8697976" y="1377823"/>
                </a:lnTo>
                <a:lnTo>
                  <a:pt x="7369302" y="1142873"/>
                </a:lnTo>
                <a:lnTo>
                  <a:pt x="7304405" y="0"/>
                </a:lnTo>
                <a:close/>
              </a:path>
            </a:pathLst>
          </a:custGeom>
          <a:blipFill>
            <a:blip r:embed="rId4"/>
            <a:stretch>
              <a:fillRect l="-20887" r="-20887"/>
            </a:stretch>
          </a:blipFill>
          <a:ln cap="sq">
            <a:noFill/>
            <a:prstDash val="dash"/>
            <a:miter/>
          </a:ln>
        </p:spPr>
        <p:txBody>
          <a:bodyPr/>
          <a:lstStyle/>
          <a:p>
            <a:endParaRPr lang="lt-LT"/>
          </a:p>
        </p:txBody>
      </p:sp>
      <p:pic>
        <p:nvPicPr>
          <p:cNvPr id="3" name="Picture 2">
            <a:extLst>
              <a:ext uri="{FF2B5EF4-FFF2-40B4-BE49-F238E27FC236}">
                <a16:creationId xmlns:a16="http://schemas.microsoft.com/office/drawing/2014/main" id="{BCC8F4F1-FBF4-313F-1557-C879680586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546" y="7266113"/>
            <a:ext cx="5195968" cy="2922985"/>
          </a:xfrm>
          <a:prstGeom prst="rect">
            <a:avLst/>
          </a:prstGeom>
          <a:noFill/>
        </p:spPr>
      </p:pic>
    </p:spTree>
    <p:extLst>
      <p:ext uri="{BB962C8B-B14F-4D97-AF65-F5344CB8AC3E}">
        <p14:creationId xmlns:p14="http://schemas.microsoft.com/office/powerpoint/2010/main" val="281042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BBD927B0-AE1C-55B5-6493-D81069FBD7B7}"/>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8266D7D7-FC08-F2F1-4245-A270DF3807BF}"/>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3FB42AA1-6F71-2DB4-31FA-DD2A57333BCB}"/>
              </a:ext>
            </a:extLst>
          </p:cNvPr>
          <p:cNvSpPr txBox="1"/>
          <p:nvPr/>
        </p:nvSpPr>
        <p:spPr>
          <a:xfrm>
            <a:off x="1359188" y="620920"/>
            <a:ext cx="9141567" cy="1477328"/>
          </a:xfrm>
          <a:prstGeom prst="rect">
            <a:avLst/>
          </a:prstGeom>
          <a:noFill/>
        </p:spPr>
        <p:txBody>
          <a:bodyPr wrap="square">
            <a:spAutoFit/>
          </a:bodyPr>
          <a:lstStyle/>
          <a:p>
            <a:pPr defTabSz="1371600">
              <a:buClrTx/>
            </a:pPr>
            <a:r>
              <a:rPr lang="lt-LT" sz="4800" b="1" kern="1200" spc="-2" dirty="0">
                <a:latin typeface="Source Sans Pro"/>
                <a:ea typeface="Source Sans Pro"/>
              </a:rPr>
              <a:t>Vilniaus klimatas, dabar</a:t>
            </a:r>
            <a:endParaRPr lang="lt-LT" sz="4800" kern="1200" spc="-2" dirty="0">
              <a:solidFill>
                <a:prstClr val="black"/>
              </a:solidFill>
            </a:endParaRPr>
          </a:p>
          <a:p>
            <a:pPr defTabSz="1371600">
              <a:buClrTx/>
            </a:pPr>
            <a:endParaRPr lang="lt-LT" sz="4200" kern="1200" spc="-2" dirty="0">
              <a:solidFill>
                <a:prstClr val="black"/>
              </a:solidFill>
            </a:endParaRPr>
          </a:p>
        </p:txBody>
      </p:sp>
      <p:sp>
        <p:nvSpPr>
          <p:cNvPr id="2" name="TextBox 1">
            <a:extLst>
              <a:ext uri="{FF2B5EF4-FFF2-40B4-BE49-F238E27FC236}">
                <a16:creationId xmlns:a16="http://schemas.microsoft.com/office/drawing/2014/main" id="{DE83394F-E321-989B-A738-374E4FCCB538}"/>
              </a:ext>
            </a:extLst>
          </p:cNvPr>
          <p:cNvSpPr txBox="1"/>
          <p:nvPr/>
        </p:nvSpPr>
        <p:spPr>
          <a:xfrm>
            <a:off x="1140315" y="2892333"/>
            <a:ext cx="11250196" cy="553998"/>
          </a:xfrm>
          <a:prstGeom prst="rect">
            <a:avLst/>
          </a:prstGeom>
          <a:noFill/>
        </p:spPr>
        <p:txBody>
          <a:bodyPr wrap="none" rtlCol="0">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Vidutinė metinė oro temperatūra 7,2 </a:t>
            </a:r>
            <a:r>
              <a:rPr lang="en-US" sz="3000" kern="1200" dirty="0">
                <a:solidFill>
                  <a:prstClr val="black"/>
                </a:solidFill>
                <a:latin typeface="Source Sans Pro" panose="020B0503030403020204" pitchFamily="34" charset="0"/>
                <a:ea typeface="Source Sans Pro" panose="020B0503030403020204" pitchFamily="34" charset="0"/>
              </a:rPr>
              <a:t>°C (</a:t>
            </a:r>
            <a:r>
              <a:rPr lang="en-US" sz="3000" kern="1200" dirty="0" err="1">
                <a:solidFill>
                  <a:prstClr val="black"/>
                </a:solidFill>
                <a:latin typeface="Source Sans Pro" panose="020B0503030403020204" pitchFamily="34" charset="0"/>
                <a:ea typeface="Source Sans Pro" panose="020B0503030403020204" pitchFamily="34" charset="0"/>
              </a:rPr>
              <a:t>liepa</a:t>
            </a:r>
            <a:r>
              <a:rPr lang="en-US" sz="3000" kern="1200" dirty="0">
                <a:solidFill>
                  <a:prstClr val="black"/>
                </a:solidFill>
                <a:latin typeface="Source Sans Pro" panose="020B0503030403020204" pitchFamily="34" charset="0"/>
                <a:ea typeface="Source Sans Pro" panose="020B0503030403020204" pitchFamily="34" charset="0"/>
              </a:rPr>
              <a:t> +18,5 °C, </a:t>
            </a:r>
            <a:r>
              <a:rPr lang="en-US" sz="3000" kern="1200" dirty="0" err="1">
                <a:solidFill>
                  <a:prstClr val="black"/>
                </a:solidFill>
                <a:latin typeface="Source Sans Pro" panose="020B0503030403020204" pitchFamily="34" charset="0"/>
                <a:ea typeface="Source Sans Pro" panose="020B0503030403020204" pitchFamily="34" charset="0"/>
              </a:rPr>
              <a:t>sausis</a:t>
            </a:r>
            <a:r>
              <a:rPr lang="en-US" sz="3000" kern="1200" dirty="0">
                <a:solidFill>
                  <a:prstClr val="black"/>
                </a:solidFill>
                <a:latin typeface="Source Sans Pro" panose="020B0503030403020204" pitchFamily="34" charset="0"/>
                <a:ea typeface="Source Sans Pro" panose="020B0503030403020204" pitchFamily="34" charset="0"/>
              </a:rPr>
              <a:t> -3,7 °C)</a:t>
            </a:r>
            <a:r>
              <a:rPr lang="lt-LT" sz="3000" kern="1200" dirty="0">
                <a:solidFill>
                  <a:prstClr val="black"/>
                </a:solidFill>
                <a:latin typeface="Source Sans Pro" panose="020B0503030403020204" pitchFamily="34" charset="0"/>
                <a:ea typeface="Source Sans Pro" panose="020B0503030403020204" pitchFamily="34" charset="0"/>
              </a:rPr>
              <a:t> </a:t>
            </a:r>
          </a:p>
        </p:txBody>
      </p:sp>
      <p:graphicFrame>
        <p:nvGraphicFramePr>
          <p:cNvPr id="17" name="Table 16">
            <a:extLst>
              <a:ext uri="{FF2B5EF4-FFF2-40B4-BE49-F238E27FC236}">
                <a16:creationId xmlns:a16="http://schemas.microsoft.com/office/drawing/2014/main" id="{77CC9C0B-6DC2-60C2-4B68-E7194B8B3B90}"/>
              </a:ext>
            </a:extLst>
          </p:cNvPr>
          <p:cNvGraphicFramePr>
            <a:graphicFrameLocks noGrp="1"/>
          </p:cNvGraphicFramePr>
          <p:nvPr/>
        </p:nvGraphicFramePr>
        <p:xfrm>
          <a:off x="1140315" y="7730711"/>
          <a:ext cx="13206217" cy="2068106"/>
        </p:xfrm>
        <a:graphic>
          <a:graphicData uri="http://schemas.openxmlformats.org/drawingml/2006/table">
            <a:tbl>
              <a:tblPr/>
              <a:tblGrid>
                <a:gridCol w="1786460">
                  <a:extLst>
                    <a:ext uri="{9D8B030D-6E8A-4147-A177-3AD203B41FA5}">
                      <a16:colId xmlns:a16="http://schemas.microsoft.com/office/drawing/2014/main" val="1065032926"/>
                    </a:ext>
                  </a:extLst>
                </a:gridCol>
                <a:gridCol w="1393379">
                  <a:extLst>
                    <a:ext uri="{9D8B030D-6E8A-4147-A177-3AD203B41FA5}">
                      <a16:colId xmlns:a16="http://schemas.microsoft.com/office/drawing/2014/main" val="1050526117"/>
                    </a:ext>
                  </a:extLst>
                </a:gridCol>
                <a:gridCol w="1393379">
                  <a:extLst>
                    <a:ext uri="{9D8B030D-6E8A-4147-A177-3AD203B41FA5}">
                      <a16:colId xmlns:a16="http://schemas.microsoft.com/office/drawing/2014/main" val="2487904229"/>
                    </a:ext>
                  </a:extLst>
                </a:gridCol>
                <a:gridCol w="1393379">
                  <a:extLst>
                    <a:ext uri="{9D8B030D-6E8A-4147-A177-3AD203B41FA5}">
                      <a16:colId xmlns:a16="http://schemas.microsoft.com/office/drawing/2014/main" val="380513977"/>
                    </a:ext>
                  </a:extLst>
                </a:gridCol>
                <a:gridCol w="1393379">
                  <a:extLst>
                    <a:ext uri="{9D8B030D-6E8A-4147-A177-3AD203B41FA5}">
                      <a16:colId xmlns:a16="http://schemas.microsoft.com/office/drawing/2014/main" val="2585319250"/>
                    </a:ext>
                  </a:extLst>
                </a:gridCol>
                <a:gridCol w="1393379">
                  <a:extLst>
                    <a:ext uri="{9D8B030D-6E8A-4147-A177-3AD203B41FA5}">
                      <a16:colId xmlns:a16="http://schemas.microsoft.com/office/drawing/2014/main" val="210480480"/>
                    </a:ext>
                  </a:extLst>
                </a:gridCol>
                <a:gridCol w="1393379">
                  <a:extLst>
                    <a:ext uri="{9D8B030D-6E8A-4147-A177-3AD203B41FA5}">
                      <a16:colId xmlns:a16="http://schemas.microsoft.com/office/drawing/2014/main" val="3971461050"/>
                    </a:ext>
                  </a:extLst>
                </a:gridCol>
                <a:gridCol w="1393379">
                  <a:extLst>
                    <a:ext uri="{9D8B030D-6E8A-4147-A177-3AD203B41FA5}">
                      <a16:colId xmlns:a16="http://schemas.microsoft.com/office/drawing/2014/main" val="2790411902"/>
                    </a:ext>
                  </a:extLst>
                </a:gridCol>
                <a:gridCol w="1666104">
                  <a:extLst>
                    <a:ext uri="{9D8B030D-6E8A-4147-A177-3AD203B41FA5}">
                      <a16:colId xmlns:a16="http://schemas.microsoft.com/office/drawing/2014/main" val="1758155602"/>
                    </a:ext>
                  </a:extLst>
                </a:gridCol>
              </a:tblGrid>
              <a:tr h="523404">
                <a:tc rowSpan="2">
                  <a:txBody>
                    <a:bodyPr/>
                    <a:lstStyle/>
                    <a:p>
                      <a:pPr algn="ctr" fontAlgn="ctr">
                        <a:buNone/>
                      </a:pPr>
                      <a:r>
                        <a:rPr lang="lt-LT" sz="2700" b="1" i="0" u="none" strike="noStrike" dirty="0">
                          <a:solidFill>
                            <a:srgbClr val="000000"/>
                          </a:solidFill>
                          <a:effectLst/>
                          <a:latin typeface="Source Sans Pro" panose="020B0503030403020204" pitchFamily="34" charset="0"/>
                        </a:rPr>
                        <a:t>Stotis</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fontAlgn="ctr">
                        <a:buNone/>
                      </a:pPr>
                      <a:r>
                        <a:rPr lang="lt-LT" sz="2700" b="0" i="0" u="none" strike="noStrike" dirty="0">
                          <a:solidFill>
                            <a:srgbClr val="000000"/>
                          </a:solidFill>
                          <a:effectLst/>
                          <a:latin typeface="Source Sans Pro" panose="020B0503030403020204" pitchFamily="34" charset="0"/>
                        </a:rPr>
                        <a:t>Pavasario</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buNone/>
                      </a:pPr>
                      <a:r>
                        <a:rPr lang="lt-LT" sz="2700" b="0" i="0" u="none" strike="noStrike" dirty="0">
                          <a:solidFill>
                            <a:srgbClr val="000000"/>
                          </a:solidFill>
                          <a:effectLst/>
                          <a:latin typeface="Source Sans Pro" panose="020B0503030403020204" pitchFamily="34" charset="0"/>
                        </a:rPr>
                        <a:t>Rudens</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2208583"/>
                  </a:ext>
                </a:extLst>
              </a:tr>
              <a:tr h="520155">
                <a:tc vMerge="1">
                  <a:txBody>
                    <a:bodyPr/>
                    <a:lstStyle/>
                    <a:p>
                      <a:endParaRPr lang="en-US"/>
                    </a:p>
                  </a:txBody>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&gt;0°C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&gt;5°C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&gt;10°C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&gt;15°C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a:solidFill>
                            <a:srgbClr val="000000"/>
                          </a:solidFill>
                          <a:effectLst/>
                          <a:latin typeface="Source Sans Pro" panose="020B0503030403020204" pitchFamily="34" charset="0"/>
                        </a:rPr>
                        <a:t>&lt;15°C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&lt;10°C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&lt;5°C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a:solidFill>
                            <a:srgbClr val="000000"/>
                          </a:solidFill>
                          <a:effectLst/>
                          <a:latin typeface="Source Sans Pro" panose="020B0503030403020204" pitchFamily="34" charset="0"/>
                        </a:rPr>
                        <a:t>&lt;0°C</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7657623"/>
                  </a:ext>
                </a:extLst>
              </a:tr>
              <a:tr h="1024547">
                <a:tc>
                  <a:txBody>
                    <a:bodyPr/>
                    <a:lstStyle/>
                    <a:p>
                      <a:pPr algn="ctr" fontAlgn="ctr">
                        <a:buNone/>
                      </a:pPr>
                      <a:r>
                        <a:rPr lang="lt-LT" sz="2700" b="0" i="0" u="none" strike="noStrike" dirty="0">
                          <a:solidFill>
                            <a:srgbClr val="000000"/>
                          </a:solidFill>
                          <a:effectLst/>
                          <a:latin typeface="Source Sans Pro" panose="020B0503030403020204" pitchFamily="34" charset="0"/>
                        </a:rPr>
                        <a:t>Vilnius</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12-kov</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04-bal</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28-bal</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29-geg</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04-rugs</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01-spal</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22-spal</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lt-LT" sz="2700" b="0" i="0" u="none" strike="noStrike" dirty="0">
                          <a:solidFill>
                            <a:srgbClr val="000000"/>
                          </a:solidFill>
                          <a:effectLst/>
                          <a:latin typeface="Source Sans Pro" panose="020B0503030403020204" pitchFamily="34" charset="0"/>
                        </a:rPr>
                        <a:t>11-gruod</a:t>
                      </a:r>
                    </a:p>
                  </a:txBody>
                  <a:tcPr marL="11430" marR="11430" marT="114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962026"/>
                  </a:ext>
                </a:extLst>
              </a:tr>
            </a:tbl>
          </a:graphicData>
        </a:graphic>
      </p:graphicFrame>
      <p:sp>
        <p:nvSpPr>
          <p:cNvPr id="3" name="TextBox 2">
            <a:extLst>
              <a:ext uri="{FF2B5EF4-FFF2-40B4-BE49-F238E27FC236}">
                <a16:creationId xmlns:a16="http://schemas.microsoft.com/office/drawing/2014/main" id="{0F4DE7F3-BF67-C1A3-7E45-0C299471C44E}"/>
              </a:ext>
            </a:extLst>
          </p:cNvPr>
          <p:cNvSpPr txBox="1"/>
          <p:nvPr/>
        </p:nvSpPr>
        <p:spPr>
          <a:xfrm>
            <a:off x="1140316" y="2342970"/>
            <a:ext cx="3065263" cy="553998"/>
          </a:xfrm>
          <a:prstGeom prst="rect">
            <a:avLst/>
          </a:prstGeom>
          <a:noFill/>
        </p:spPr>
        <p:txBody>
          <a:bodyPr wrap="none" rtlCol="0">
            <a:spAutoFit/>
          </a:bodyPr>
          <a:lstStyle/>
          <a:p>
            <a:pPr defTabSz="1371600">
              <a:buClrTx/>
            </a:pPr>
            <a:r>
              <a:rPr lang="en-US" sz="3000" b="1" kern="1200" dirty="0">
                <a:solidFill>
                  <a:prstClr val="black"/>
                </a:solidFill>
                <a:latin typeface="Source Sans Pro" panose="020B0503030403020204" pitchFamily="34" charset="0"/>
                <a:ea typeface="Source Sans Pro" panose="020B0503030403020204" pitchFamily="34" charset="0"/>
              </a:rPr>
              <a:t>Oro </a:t>
            </a:r>
            <a:r>
              <a:rPr lang="en-US" sz="3000" b="1" kern="1200" dirty="0" err="1">
                <a:solidFill>
                  <a:prstClr val="black"/>
                </a:solidFill>
                <a:latin typeface="Source Sans Pro" panose="020B0503030403020204" pitchFamily="34" charset="0"/>
                <a:ea typeface="Source Sans Pro" panose="020B0503030403020204" pitchFamily="34" charset="0"/>
              </a:rPr>
              <a:t>temperat</a:t>
            </a:r>
            <a:r>
              <a:rPr lang="lt-LT" sz="3000" b="1" kern="1200" dirty="0" err="1">
                <a:solidFill>
                  <a:prstClr val="black"/>
                </a:solidFill>
                <a:latin typeface="Source Sans Pro" panose="020B0503030403020204" pitchFamily="34" charset="0"/>
                <a:ea typeface="Source Sans Pro" panose="020B0503030403020204" pitchFamily="34" charset="0"/>
              </a:rPr>
              <a:t>ūra</a:t>
            </a:r>
            <a:endParaRPr lang="lt-LT" sz="3000" b="1" kern="1200" dirty="0">
              <a:solidFill>
                <a:prstClr val="black"/>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2C10F0E1-0742-621F-0087-18BAC1D5B8E1}"/>
              </a:ext>
            </a:extLst>
          </p:cNvPr>
          <p:cNvSpPr txBox="1"/>
          <p:nvPr/>
        </p:nvSpPr>
        <p:spPr>
          <a:xfrm>
            <a:off x="1140314" y="7043784"/>
            <a:ext cx="4947188" cy="553998"/>
          </a:xfrm>
          <a:prstGeom prst="rect">
            <a:avLst/>
          </a:prstGeom>
          <a:noFill/>
        </p:spPr>
        <p:txBody>
          <a:bodyPr wrap="none" rtlCol="0">
            <a:spAutoFit/>
          </a:bodyPr>
          <a:lstStyle/>
          <a:p>
            <a:pPr defTabSz="1371600">
              <a:buClrTx/>
            </a:pPr>
            <a:r>
              <a:rPr lang="en-US" sz="3000" b="1" kern="1200" dirty="0">
                <a:solidFill>
                  <a:prstClr val="black"/>
                </a:solidFill>
                <a:latin typeface="Source Sans Pro" panose="020B0503030403020204" pitchFamily="34" charset="0"/>
                <a:ea typeface="Source Sans Pro" panose="020B0503030403020204" pitchFamily="34" charset="0"/>
              </a:rPr>
              <a:t>Oro </a:t>
            </a:r>
            <a:r>
              <a:rPr lang="en-US" sz="3000" b="1" kern="1200" dirty="0" err="1">
                <a:solidFill>
                  <a:prstClr val="black"/>
                </a:solidFill>
                <a:latin typeface="Source Sans Pro" panose="020B0503030403020204" pitchFamily="34" charset="0"/>
                <a:ea typeface="Source Sans Pro" panose="020B0503030403020204" pitchFamily="34" charset="0"/>
              </a:rPr>
              <a:t>temperat</a:t>
            </a:r>
            <a:r>
              <a:rPr lang="lt-LT" sz="3000" b="1" kern="1200" dirty="0" err="1">
                <a:solidFill>
                  <a:prstClr val="black"/>
                </a:solidFill>
                <a:latin typeface="Source Sans Pro" panose="020B0503030403020204" pitchFamily="34" charset="0"/>
                <a:ea typeface="Source Sans Pro" panose="020B0503030403020204" pitchFamily="34" charset="0"/>
              </a:rPr>
              <a:t>ūros</a:t>
            </a:r>
            <a:r>
              <a:rPr lang="lt-LT" sz="3000" b="1" kern="1200" dirty="0">
                <a:solidFill>
                  <a:prstClr val="black"/>
                </a:solidFill>
                <a:latin typeface="Source Sans Pro" panose="020B0503030403020204" pitchFamily="34" charset="0"/>
                <a:ea typeface="Source Sans Pro" panose="020B0503030403020204" pitchFamily="34" charset="0"/>
              </a:rPr>
              <a:t> perėjimai</a:t>
            </a:r>
          </a:p>
        </p:txBody>
      </p:sp>
      <p:pic>
        <p:nvPicPr>
          <p:cNvPr id="7" name="Paveikslėlis 60">
            <a:extLst>
              <a:ext uri="{FF2B5EF4-FFF2-40B4-BE49-F238E27FC236}">
                <a16:creationId xmlns:a16="http://schemas.microsoft.com/office/drawing/2014/main" id="{171A7F46-D054-E496-197E-22EE92673C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314" y="3691055"/>
            <a:ext cx="7106586" cy="3121571"/>
          </a:xfrm>
          <a:prstGeom prst="rect">
            <a:avLst/>
          </a:prstGeom>
          <a:noFill/>
        </p:spPr>
      </p:pic>
      <p:sp>
        <p:nvSpPr>
          <p:cNvPr id="8" name="TextBox 7">
            <a:extLst>
              <a:ext uri="{FF2B5EF4-FFF2-40B4-BE49-F238E27FC236}">
                <a16:creationId xmlns:a16="http://schemas.microsoft.com/office/drawing/2014/main" id="{064B05A6-9A48-8500-29CD-8DF2F95C52E0}"/>
              </a:ext>
            </a:extLst>
          </p:cNvPr>
          <p:cNvSpPr txBox="1"/>
          <p:nvPr/>
        </p:nvSpPr>
        <p:spPr>
          <a:xfrm>
            <a:off x="9543813" y="4612586"/>
            <a:ext cx="6902244" cy="1015663"/>
          </a:xfrm>
          <a:prstGeom prst="rect">
            <a:avLst/>
          </a:prstGeom>
          <a:noFill/>
        </p:spPr>
        <p:txBody>
          <a:bodyPr wrap="square" rtlCol="0">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Oro temperatūra kyla, mažėja šaltų, o daugėja karštų dienų skaičius</a:t>
            </a:r>
          </a:p>
        </p:txBody>
      </p:sp>
    </p:spTree>
    <p:extLst>
      <p:ext uri="{BB962C8B-B14F-4D97-AF65-F5344CB8AC3E}">
        <p14:creationId xmlns:p14="http://schemas.microsoft.com/office/powerpoint/2010/main" val="377828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044432D3-35CE-7299-79A7-B8629577A70D}"/>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91FE42F8-B99C-C675-5515-123CDF4DC4D7}"/>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6821A584-F632-989C-0A9B-74990CD256E2}"/>
              </a:ext>
            </a:extLst>
          </p:cNvPr>
          <p:cNvSpPr txBox="1"/>
          <p:nvPr/>
        </p:nvSpPr>
        <p:spPr>
          <a:xfrm>
            <a:off x="1359188" y="620920"/>
            <a:ext cx="9141567" cy="1477328"/>
          </a:xfrm>
          <a:prstGeom prst="rect">
            <a:avLst/>
          </a:prstGeom>
          <a:noFill/>
        </p:spPr>
        <p:txBody>
          <a:bodyPr wrap="square">
            <a:spAutoFit/>
          </a:bodyPr>
          <a:lstStyle/>
          <a:p>
            <a:pPr defTabSz="1371600">
              <a:buClrTx/>
            </a:pPr>
            <a:r>
              <a:rPr lang="lt-LT" sz="4800" b="1" kern="1200" spc="-2" dirty="0">
                <a:latin typeface="Source Sans Pro"/>
                <a:ea typeface="Source Sans Pro"/>
              </a:rPr>
              <a:t>Vilniaus klimatas, dabar</a:t>
            </a:r>
            <a:endParaRPr lang="lt-LT" sz="4800" kern="1200" spc="-2" dirty="0">
              <a:solidFill>
                <a:prstClr val="black"/>
              </a:solidFill>
            </a:endParaRPr>
          </a:p>
          <a:p>
            <a:pPr defTabSz="1371600">
              <a:buClrTx/>
            </a:pPr>
            <a:endParaRPr lang="lt-LT" sz="4200" kern="1200" spc="-2" dirty="0">
              <a:solidFill>
                <a:prstClr val="black"/>
              </a:solidFill>
            </a:endParaRPr>
          </a:p>
        </p:txBody>
      </p:sp>
      <p:pic>
        <p:nvPicPr>
          <p:cNvPr id="5" name="Paveikslėlis 69">
            <a:extLst>
              <a:ext uri="{FF2B5EF4-FFF2-40B4-BE49-F238E27FC236}">
                <a16:creationId xmlns:a16="http://schemas.microsoft.com/office/drawing/2014/main" id="{0B8D1C3F-0176-3411-74F3-0F8C720B7B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0307" y="4131359"/>
            <a:ext cx="6560519" cy="2910642"/>
          </a:xfrm>
          <a:prstGeom prst="rect">
            <a:avLst/>
          </a:prstGeom>
          <a:noFill/>
        </p:spPr>
      </p:pic>
      <p:sp>
        <p:nvSpPr>
          <p:cNvPr id="6" name="TextBox 5">
            <a:extLst>
              <a:ext uri="{FF2B5EF4-FFF2-40B4-BE49-F238E27FC236}">
                <a16:creationId xmlns:a16="http://schemas.microsoft.com/office/drawing/2014/main" id="{A4D06C09-FAD4-1165-2C3E-09C0E7D04A50}"/>
              </a:ext>
            </a:extLst>
          </p:cNvPr>
          <p:cNvSpPr txBox="1"/>
          <p:nvPr/>
        </p:nvSpPr>
        <p:spPr>
          <a:xfrm>
            <a:off x="1243671" y="2639606"/>
            <a:ext cx="9144000" cy="553998"/>
          </a:xfrm>
          <a:prstGeom prst="rect">
            <a:avLst/>
          </a:prstGeom>
          <a:noFill/>
        </p:spPr>
        <p:txBody>
          <a:bodyPr wrap="square">
            <a:spAutoFit/>
          </a:bodyPr>
          <a:lstStyle/>
          <a:p>
            <a:pPr defTabSz="1371600">
              <a:buClrTx/>
            </a:pPr>
            <a:r>
              <a:rPr lang="lt-LT" sz="3000" b="1" kern="1200" dirty="0">
                <a:solidFill>
                  <a:prstClr val="black"/>
                </a:solidFill>
                <a:latin typeface="Source Sans Pro" panose="020B0503030403020204" pitchFamily="34" charset="0"/>
                <a:ea typeface="Source Sans Pro" panose="020B0503030403020204" pitchFamily="34" charset="0"/>
              </a:rPr>
              <a:t>Krituliai</a:t>
            </a:r>
          </a:p>
        </p:txBody>
      </p:sp>
      <p:sp>
        <p:nvSpPr>
          <p:cNvPr id="8" name="TextBox 7">
            <a:extLst>
              <a:ext uri="{FF2B5EF4-FFF2-40B4-BE49-F238E27FC236}">
                <a16:creationId xmlns:a16="http://schemas.microsoft.com/office/drawing/2014/main" id="{E9366484-EAE4-46F7-9D59-CB48C46DD00B}"/>
              </a:ext>
            </a:extLst>
          </p:cNvPr>
          <p:cNvSpPr txBox="1"/>
          <p:nvPr/>
        </p:nvSpPr>
        <p:spPr>
          <a:xfrm>
            <a:off x="1243670" y="3239771"/>
            <a:ext cx="13814433" cy="553998"/>
          </a:xfrm>
          <a:prstGeom prst="rect">
            <a:avLst/>
          </a:prstGeom>
          <a:noFill/>
        </p:spPr>
        <p:txBody>
          <a:bodyPr wrap="square">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a:t>
            </a:r>
            <a:r>
              <a:rPr lang="en-US" sz="3000" kern="1200" dirty="0">
                <a:solidFill>
                  <a:prstClr val="black"/>
                </a:solidFill>
                <a:latin typeface="Source Sans Pro" panose="020B0503030403020204" pitchFamily="34" charset="0"/>
                <a:ea typeface="Source Sans Pro" panose="020B0503030403020204" pitchFamily="34" charset="0"/>
              </a:rPr>
              <a:t>is</a:t>
            </a:r>
            <a:r>
              <a:rPr lang="lt-LT" sz="3000" kern="1200" dirty="0">
                <a:solidFill>
                  <a:prstClr val="black"/>
                </a:solidFill>
                <a:latin typeface="Source Sans Pro" panose="020B0503030403020204" pitchFamily="34" charset="0"/>
                <a:ea typeface="Source Sans Pro" panose="020B0503030403020204" pitchFamily="34" charset="0"/>
              </a:rPr>
              <a:t> metų kritulių kiekis 678 mm (liepa 92 mm, kovas 41 mm, vasaris 42 mm)</a:t>
            </a:r>
            <a:endParaRPr lang="lt-LT" sz="3000" kern="1200" dirty="0">
              <a:solidFill>
                <a:prstClr val="black"/>
              </a:solidFill>
            </a:endParaRPr>
          </a:p>
        </p:txBody>
      </p:sp>
      <p:sp>
        <p:nvSpPr>
          <p:cNvPr id="9" name="TextBox 8">
            <a:extLst>
              <a:ext uri="{FF2B5EF4-FFF2-40B4-BE49-F238E27FC236}">
                <a16:creationId xmlns:a16="http://schemas.microsoft.com/office/drawing/2014/main" id="{A01F659D-1968-F1D6-E336-BEC540EA9369}"/>
              </a:ext>
            </a:extLst>
          </p:cNvPr>
          <p:cNvSpPr txBox="1"/>
          <p:nvPr/>
        </p:nvSpPr>
        <p:spPr>
          <a:xfrm>
            <a:off x="1013609" y="7427910"/>
            <a:ext cx="13814433" cy="2400657"/>
          </a:xfrm>
          <a:prstGeom prst="rect">
            <a:avLst/>
          </a:prstGeom>
          <a:noFill/>
        </p:spPr>
        <p:txBody>
          <a:bodyPr wrap="square">
            <a:spAutoFit/>
          </a:bodyPr>
          <a:lstStyle/>
          <a:p>
            <a:pPr defTabSz="1371600">
              <a:buClrTx/>
            </a:pPr>
            <a:r>
              <a:rPr lang="en-US" sz="3000" kern="1200" dirty="0">
                <a:solidFill>
                  <a:prstClr val="black"/>
                </a:solidFill>
                <a:latin typeface="Source Sans Pro" panose="020B0503030403020204" pitchFamily="34" charset="0"/>
                <a:ea typeface="Source Sans Pro" panose="020B0503030403020204" pitchFamily="34" charset="0"/>
              </a:rPr>
              <a:t>Da</a:t>
            </a:r>
            <a:r>
              <a:rPr lang="lt-LT" sz="3000" kern="1200" dirty="0" err="1">
                <a:solidFill>
                  <a:prstClr val="black"/>
                </a:solidFill>
                <a:latin typeface="Source Sans Pro" panose="020B0503030403020204" pitchFamily="34" charset="0"/>
                <a:ea typeface="Source Sans Pro" panose="020B0503030403020204" pitchFamily="34" charset="0"/>
              </a:rPr>
              <a:t>žnėja</a:t>
            </a:r>
            <a:r>
              <a:rPr lang="lt-LT" sz="3000" kern="1200" dirty="0">
                <a:solidFill>
                  <a:prstClr val="black"/>
                </a:solidFill>
                <a:latin typeface="Source Sans Pro" panose="020B0503030403020204" pitchFamily="34" charset="0"/>
                <a:ea typeface="Source Sans Pro" panose="020B0503030403020204" pitchFamily="34" charset="0"/>
              </a:rPr>
              <a:t> gausių kritulių atvejai.</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Gausūs ir labai intensyvūs krituliai dažnai būna labai lokalūs.</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Dažnėja </a:t>
            </a:r>
            <a:r>
              <a:rPr lang="lt-LT" sz="3000" kern="1200" dirty="0" err="1">
                <a:solidFill>
                  <a:prstClr val="black"/>
                </a:solidFill>
                <a:latin typeface="Source Sans Pro" panose="020B0503030403020204" pitchFamily="34" charset="0"/>
                <a:ea typeface="Source Sans Pro" panose="020B0503030403020204" pitchFamily="34" charset="0"/>
              </a:rPr>
              <a:t>sauros</a:t>
            </a:r>
            <a:r>
              <a:rPr lang="lt-LT" sz="3000" kern="1200" dirty="0">
                <a:solidFill>
                  <a:prstClr val="black"/>
                </a:solidFill>
                <a:latin typeface="Source Sans Pro" panose="020B0503030403020204" pitchFamily="34" charset="0"/>
                <a:ea typeface="Source Sans Pro" panose="020B0503030403020204" pitchFamily="34" charset="0"/>
              </a:rPr>
              <a:t> ir laikotarpiai be kritulių</a:t>
            </a:r>
            <a:endParaRPr lang="lt-LT" sz="3000" kern="1200" dirty="0">
              <a:solidFill>
                <a:prstClr val="black"/>
              </a:solidFill>
            </a:endParaRPr>
          </a:p>
        </p:txBody>
      </p:sp>
      <p:sp>
        <p:nvSpPr>
          <p:cNvPr id="11" name="TextBox 10">
            <a:extLst>
              <a:ext uri="{FF2B5EF4-FFF2-40B4-BE49-F238E27FC236}">
                <a16:creationId xmlns:a16="http://schemas.microsoft.com/office/drawing/2014/main" id="{823AD0EB-4A1F-934C-5C6E-EBE2F0A71E02}"/>
              </a:ext>
            </a:extLst>
          </p:cNvPr>
          <p:cNvSpPr txBox="1"/>
          <p:nvPr/>
        </p:nvSpPr>
        <p:spPr>
          <a:xfrm>
            <a:off x="8422935" y="4641344"/>
            <a:ext cx="9144000" cy="1938992"/>
          </a:xfrm>
          <a:prstGeom prst="rect">
            <a:avLst/>
          </a:prstGeom>
          <a:noFill/>
        </p:spPr>
        <p:txBody>
          <a:bodyPr wrap="square">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a:t>
            </a:r>
            <a:r>
              <a:rPr lang="en-US" sz="3000" kern="1200" dirty="0">
                <a:solidFill>
                  <a:prstClr val="black"/>
                </a:solidFill>
                <a:latin typeface="Source Sans Pro" panose="020B0503030403020204" pitchFamily="34" charset="0"/>
                <a:ea typeface="Source Sans Pro" panose="020B0503030403020204" pitchFamily="34" charset="0"/>
              </a:rPr>
              <a:t>is</a:t>
            </a:r>
            <a:r>
              <a:rPr lang="lt-LT" sz="3000" kern="1200" dirty="0">
                <a:solidFill>
                  <a:prstClr val="black"/>
                </a:solidFill>
                <a:latin typeface="Source Sans Pro" panose="020B0503030403020204" pitchFamily="34" charset="0"/>
                <a:ea typeface="Source Sans Pro" panose="020B0503030403020204" pitchFamily="34" charset="0"/>
              </a:rPr>
              <a:t> dienų su krituliais skaičius: </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&gt;=0,1 mm – 169 dienų,</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&gt;=10 mm – 15 dienų,</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&gt;=20 mm – 3,4 dienos</a:t>
            </a:r>
          </a:p>
        </p:txBody>
      </p:sp>
    </p:spTree>
    <p:extLst>
      <p:ext uri="{BB962C8B-B14F-4D97-AF65-F5344CB8AC3E}">
        <p14:creationId xmlns:p14="http://schemas.microsoft.com/office/powerpoint/2010/main" val="232849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CBD7BEA4-366F-91B2-FB69-891A0AB08561}"/>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4EB4D39F-6DB1-A8F0-1AB4-777963EE316B}"/>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5B1D4E36-22D6-4556-A81D-21BDF2815543}"/>
              </a:ext>
            </a:extLst>
          </p:cNvPr>
          <p:cNvSpPr txBox="1"/>
          <p:nvPr/>
        </p:nvSpPr>
        <p:spPr>
          <a:xfrm>
            <a:off x="1359188" y="620920"/>
            <a:ext cx="9141567" cy="1477328"/>
          </a:xfrm>
          <a:prstGeom prst="rect">
            <a:avLst/>
          </a:prstGeom>
          <a:noFill/>
        </p:spPr>
        <p:txBody>
          <a:bodyPr wrap="square">
            <a:spAutoFit/>
          </a:bodyPr>
          <a:lstStyle/>
          <a:p>
            <a:pPr defTabSz="1371600">
              <a:buClrTx/>
            </a:pPr>
            <a:r>
              <a:rPr lang="lt-LT" sz="4800" b="1" kern="1200" spc="-2" dirty="0">
                <a:latin typeface="Source Sans Pro"/>
                <a:ea typeface="Source Sans Pro"/>
              </a:rPr>
              <a:t>Vilniaus klimatas, dabar</a:t>
            </a:r>
            <a:endParaRPr lang="lt-LT" sz="4800" kern="1200" spc="-2" dirty="0">
              <a:solidFill>
                <a:prstClr val="black"/>
              </a:solidFill>
            </a:endParaRPr>
          </a:p>
          <a:p>
            <a:pPr defTabSz="1371600">
              <a:buClrTx/>
            </a:pPr>
            <a:endParaRPr lang="lt-LT" sz="4200" kern="1200" spc="-2" dirty="0">
              <a:solidFill>
                <a:prstClr val="black"/>
              </a:solidFill>
            </a:endParaRPr>
          </a:p>
        </p:txBody>
      </p:sp>
      <p:sp>
        <p:nvSpPr>
          <p:cNvPr id="6" name="TextBox 5">
            <a:extLst>
              <a:ext uri="{FF2B5EF4-FFF2-40B4-BE49-F238E27FC236}">
                <a16:creationId xmlns:a16="http://schemas.microsoft.com/office/drawing/2014/main" id="{1F9D1A0F-D92D-80F5-1763-BAE09B96EF4C}"/>
              </a:ext>
            </a:extLst>
          </p:cNvPr>
          <p:cNvSpPr txBox="1"/>
          <p:nvPr/>
        </p:nvSpPr>
        <p:spPr>
          <a:xfrm>
            <a:off x="1243671" y="2639606"/>
            <a:ext cx="9144000" cy="553998"/>
          </a:xfrm>
          <a:prstGeom prst="rect">
            <a:avLst/>
          </a:prstGeom>
          <a:noFill/>
        </p:spPr>
        <p:txBody>
          <a:bodyPr wrap="square">
            <a:spAutoFit/>
          </a:bodyPr>
          <a:lstStyle/>
          <a:p>
            <a:pPr defTabSz="1371600">
              <a:buClrTx/>
            </a:pPr>
            <a:r>
              <a:rPr lang="lt-LT" sz="3000" b="1" kern="1200" dirty="0">
                <a:solidFill>
                  <a:prstClr val="black"/>
                </a:solidFill>
                <a:latin typeface="Source Sans Pro" panose="020B0503030403020204" pitchFamily="34" charset="0"/>
                <a:ea typeface="Source Sans Pro" panose="020B0503030403020204" pitchFamily="34" charset="0"/>
              </a:rPr>
              <a:t>Sniegas</a:t>
            </a:r>
          </a:p>
        </p:txBody>
      </p:sp>
      <p:sp>
        <p:nvSpPr>
          <p:cNvPr id="8" name="TextBox 7">
            <a:extLst>
              <a:ext uri="{FF2B5EF4-FFF2-40B4-BE49-F238E27FC236}">
                <a16:creationId xmlns:a16="http://schemas.microsoft.com/office/drawing/2014/main" id="{F0E504D7-3673-918A-A37D-0D9D8B03DFF6}"/>
              </a:ext>
            </a:extLst>
          </p:cNvPr>
          <p:cNvSpPr txBox="1"/>
          <p:nvPr/>
        </p:nvSpPr>
        <p:spPr>
          <a:xfrm>
            <a:off x="1243671" y="3427176"/>
            <a:ext cx="14935428" cy="4708981"/>
          </a:xfrm>
          <a:prstGeom prst="rect">
            <a:avLst/>
          </a:prstGeom>
          <a:noFill/>
        </p:spPr>
        <p:txBody>
          <a:bodyPr wrap="square">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a:t>
            </a:r>
            <a:r>
              <a:rPr lang="en-US" sz="3000" kern="1200" dirty="0">
                <a:solidFill>
                  <a:prstClr val="black"/>
                </a:solidFill>
                <a:latin typeface="Source Sans Pro" panose="020B0503030403020204" pitchFamily="34" charset="0"/>
                <a:ea typeface="Source Sans Pro" panose="020B0503030403020204" pitchFamily="34" charset="0"/>
              </a:rPr>
              <a:t>is</a:t>
            </a:r>
            <a:r>
              <a:rPr lang="lt-LT" sz="3000" kern="1200" dirty="0">
                <a:solidFill>
                  <a:prstClr val="black"/>
                </a:solidFill>
                <a:latin typeface="Source Sans Pro" panose="020B0503030403020204" pitchFamily="34" charset="0"/>
                <a:ea typeface="Source Sans Pro" panose="020B0503030403020204" pitchFamily="34" charset="0"/>
              </a:rPr>
              <a:t> dienų su sniego danga skaičius: </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1cm – 83 dienos, </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5 cm – 56 dienos, 1</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0 – 36 dienos.</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Dienų skaičius su sniego danga mažėja, tačiau dažnėja temperatūros svyravimas apie 0 °C.</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Dažnesnis gausus sniegas. </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Dažnesnis lietus.</a:t>
            </a:r>
          </a:p>
        </p:txBody>
      </p:sp>
    </p:spTree>
    <p:extLst>
      <p:ext uri="{BB962C8B-B14F-4D97-AF65-F5344CB8AC3E}">
        <p14:creationId xmlns:p14="http://schemas.microsoft.com/office/powerpoint/2010/main" val="306140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3A4C0E5E-B688-01BE-07D9-BFCD49B9B3D6}"/>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92A07965-5D95-3C3D-313B-2526858CC9F3}"/>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DE8BA595-A119-0CC4-0DC3-E03E0E9FFB97}"/>
              </a:ext>
            </a:extLst>
          </p:cNvPr>
          <p:cNvSpPr txBox="1"/>
          <p:nvPr/>
        </p:nvSpPr>
        <p:spPr>
          <a:xfrm>
            <a:off x="1359188" y="620920"/>
            <a:ext cx="9141567" cy="1384995"/>
          </a:xfrm>
          <a:prstGeom prst="rect">
            <a:avLst/>
          </a:prstGeom>
          <a:noFill/>
        </p:spPr>
        <p:txBody>
          <a:bodyPr wrap="square">
            <a:spAutoFit/>
          </a:bodyPr>
          <a:lstStyle/>
          <a:p>
            <a:pPr defTabSz="1371600">
              <a:buClrTx/>
            </a:pPr>
            <a:r>
              <a:rPr lang="lt-LT" sz="4200" b="1" kern="1200" spc="-2" dirty="0">
                <a:latin typeface="Source Sans Pro"/>
                <a:ea typeface="Source Sans Pro"/>
              </a:rPr>
              <a:t>Vilniaus klimatas, dabar</a:t>
            </a:r>
            <a:endParaRPr lang="lt-LT" sz="4200" kern="1200" spc="-2" dirty="0">
              <a:solidFill>
                <a:prstClr val="black"/>
              </a:solidFill>
            </a:endParaRPr>
          </a:p>
          <a:p>
            <a:pPr defTabSz="1371600">
              <a:buClrTx/>
            </a:pPr>
            <a:endParaRPr lang="lt-LT" sz="4200" kern="1200" spc="-2" dirty="0">
              <a:solidFill>
                <a:prstClr val="black"/>
              </a:solidFill>
            </a:endParaRPr>
          </a:p>
        </p:txBody>
      </p:sp>
      <p:sp>
        <p:nvSpPr>
          <p:cNvPr id="3" name="Text 4">
            <a:extLst>
              <a:ext uri="{FF2B5EF4-FFF2-40B4-BE49-F238E27FC236}">
                <a16:creationId xmlns:a16="http://schemas.microsoft.com/office/drawing/2014/main" id="{4E7EF88A-FA93-7640-ED79-03EA995386B6}"/>
              </a:ext>
            </a:extLst>
          </p:cNvPr>
          <p:cNvSpPr/>
          <p:nvPr/>
        </p:nvSpPr>
        <p:spPr>
          <a:xfrm>
            <a:off x="1140315" y="2577773"/>
            <a:ext cx="5349240" cy="370332"/>
          </a:xfrm>
          <a:prstGeom prst="rect">
            <a:avLst/>
          </a:prstGeom>
          <a:noFill/>
          <a:ln/>
        </p:spPr>
        <p:txBody>
          <a:bodyPr wrap="square" lIns="0" tIns="0" rIns="0" bIns="0" rtlCol="0" anchor="ctr"/>
          <a:lstStyle/>
          <a:p>
            <a:pPr defTabSz="1371600">
              <a:buClrTx/>
            </a:pPr>
            <a:r>
              <a:rPr lang="en-US" sz="3000" b="1" kern="1200" dirty="0">
                <a:solidFill>
                  <a:srgbClr val="1E2522"/>
                </a:solidFill>
                <a:latin typeface="Source Sans Pro" panose="020B0503030403020204" pitchFamily="34" charset="0"/>
                <a:ea typeface="Source Sans Pro" panose="020B0503030403020204" pitchFamily="34" charset="0"/>
              </a:rPr>
              <a:t>Vėjas</a:t>
            </a:r>
            <a:endParaRPr lang="en-US" sz="3000" kern="1200" dirty="0">
              <a:solidFill>
                <a:prstClr val="black"/>
              </a:solidFill>
              <a:latin typeface="Source Sans Pro" panose="020B0503030403020204" pitchFamily="34" charset="0"/>
              <a:ea typeface="Source Sans Pro" panose="020B0503030403020204" pitchFamily="34" charset="0"/>
            </a:endParaRPr>
          </a:p>
        </p:txBody>
      </p:sp>
      <p:graphicFrame>
        <p:nvGraphicFramePr>
          <p:cNvPr id="5" name="Chart 4">
            <a:extLst>
              <a:ext uri="{FF2B5EF4-FFF2-40B4-BE49-F238E27FC236}">
                <a16:creationId xmlns:a16="http://schemas.microsoft.com/office/drawing/2014/main" id="{D3E858CA-E8B1-F86C-1DCD-A9A164C92C3B}"/>
              </a:ext>
            </a:extLst>
          </p:cNvPr>
          <p:cNvGraphicFramePr>
            <a:graphicFrameLocks/>
          </p:cNvGraphicFramePr>
          <p:nvPr/>
        </p:nvGraphicFramePr>
        <p:xfrm>
          <a:off x="527719" y="5620540"/>
          <a:ext cx="4506278" cy="36090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6F434FD-3C12-C242-21AE-2836FC76C437}"/>
              </a:ext>
            </a:extLst>
          </p:cNvPr>
          <p:cNvSpPr txBox="1"/>
          <p:nvPr/>
        </p:nvSpPr>
        <p:spPr>
          <a:xfrm>
            <a:off x="978083" y="3173716"/>
            <a:ext cx="12888465" cy="2400657"/>
          </a:xfrm>
          <a:prstGeom prst="rect">
            <a:avLst/>
          </a:prstGeom>
          <a:noFill/>
        </p:spPr>
        <p:txBody>
          <a:bodyPr wrap="none" rtlCol="0">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Vidutinis metinis vėjo greitis 3,0 m/s </a:t>
            </a:r>
            <a:r>
              <a:rPr lang="en-US" sz="3000" kern="1200" dirty="0">
                <a:solidFill>
                  <a:prstClr val="black"/>
                </a:solidFill>
                <a:latin typeface="Source Sans Pro" panose="020B0503030403020204" pitchFamily="34" charset="0"/>
                <a:ea typeface="Source Sans Pro" panose="020B0503030403020204" pitchFamily="34" charset="0"/>
              </a:rPr>
              <a:t> (</a:t>
            </a:r>
            <a:r>
              <a:rPr lang="lt-LT" sz="3000" kern="1200" dirty="0">
                <a:solidFill>
                  <a:prstClr val="black"/>
                </a:solidFill>
                <a:latin typeface="Source Sans Pro" panose="020B0503030403020204" pitchFamily="34" charset="0"/>
                <a:ea typeface="Source Sans Pro" panose="020B0503030403020204" pitchFamily="34" charset="0"/>
              </a:rPr>
              <a:t>sausis, gruodis 3,6 m/s, rugpjūtis 2,4 m/s</a:t>
            </a:r>
            <a:r>
              <a:rPr lang="en-US" sz="3000" kern="1200" dirty="0">
                <a:solidFill>
                  <a:prstClr val="black"/>
                </a:solidFill>
                <a:latin typeface="Source Sans Pro" panose="020B0503030403020204" pitchFamily="34" charset="0"/>
                <a:ea typeface="Source Sans Pro" panose="020B0503030403020204" pitchFamily="34" charset="0"/>
              </a:rPr>
              <a:t>)</a:t>
            </a:r>
            <a:r>
              <a:rPr lang="lt-LT" sz="3000" kern="1200" dirty="0">
                <a:solidFill>
                  <a:prstClr val="black"/>
                </a:solidFill>
                <a:latin typeface="Source Sans Pro" panose="020B0503030403020204" pitchFamily="34" charset="0"/>
                <a:ea typeface="Source Sans Pro" panose="020B0503030403020204" pitchFamily="34" charset="0"/>
              </a:rPr>
              <a:t> </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Vidutinis metinis vėjo dienų skaičius, kai vėjo greitis &gt;=15 m/s – 20 dienų </a:t>
            </a:r>
          </a:p>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Vidutinis metinis vėjo dienų skaičius, kai vėjo greitis &gt;=2 m/s – 20 dienų </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403F5C74-F773-9F75-841F-6C074CAFDB7D}"/>
              </a:ext>
            </a:extLst>
          </p:cNvPr>
          <p:cNvSpPr txBox="1"/>
          <p:nvPr/>
        </p:nvSpPr>
        <p:spPr>
          <a:xfrm>
            <a:off x="5528067" y="6142010"/>
            <a:ext cx="9773490" cy="553998"/>
          </a:xfrm>
          <a:prstGeom prst="rect">
            <a:avLst/>
          </a:prstGeom>
          <a:noFill/>
        </p:spPr>
        <p:txBody>
          <a:bodyPr wrap="square" rtlCol="0">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Vyrauja P (19 </a:t>
            </a:r>
            <a:r>
              <a:rPr lang="en-US" sz="3000" kern="1200" dirty="0">
                <a:solidFill>
                  <a:prstClr val="black"/>
                </a:solidFill>
                <a:latin typeface="Source Sans Pro" panose="020B0503030403020204" pitchFamily="34" charset="0"/>
                <a:ea typeface="Source Sans Pro" panose="020B0503030403020204" pitchFamily="34" charset="0"/>
              </a:rPr>
              <a:t>%), V (16 %), PR (15 %), PV (14 %) v</a:t>
            </a:r>
            <a:r>
              <a:rPr lang="lt-LT" sz="3000" kern="1200" dirty="0">
                <a:solidFill>
                  <a:prstClr val="black"/>
                </a:solidFill>
                <a:latin typeface="Source Sans Pro" panose="020B0503030403020204" pitchFamily="34" charset="0"/>
                <a:ea typeface="Source Sans Pro" panose="020B0503030403020204" pitchFamily="34" charset="0"/>
              </a:rPr>
              <a:t>ėjai  </a:t>
            </a:r>
          </a:p>
        </p:txBody>
      </p:sp>
      <p:sp>
        <p:nvSpPr>
          <p:cNvPr id="9" name="TextBox 8">
            <a:extLst>
              <a:ext uri="{FF2B5EF4-FFF2-40B4-BE49-F238E27FC236}">
                <a16:creationId xmlns:a16="http://schemas.microsoft.com/office/drawing/2014/main" id="{1E81B187-73EB-9D7C-B952-D897C2116296}"/>
              </a:ext>
            </a:extLst>
          </p:cNvPr>
          <p:cNvSpPr txBox="1"/>
          <p:nvPr/>
        </p:nvSpPr>
        <p:spPr>
          <a:xfrm>
            <a:off x="5528068" y="7685786"/>
            <a:ext cx="10267562" cy="1015663"/>
          </a:xfrm>
          <a:prstGeom prst="rect">
            <a:avLst/>
          </a:prstGeom>
          <a:noFill/>
        </p:spPr>
        <p:txBody>
          <a:bodyPr wrap="square" rtlCol="0">
            <a:spAutoFit/>
          </a:bodyPr>
          <a:lstStyle/>
          <a:p>
            <a:pPr defTabSz="1371600">
              <a:buClrTx/>
            </a:pPr>
            <a:r>
              <a:rPr lang="lt-LT" sz="3000" kern="1200" dirty="0">
                <a:solidFill>
                  <a:prstClr val="black"/>
                </a:solidFill>
                <a:latin typeface="Source Sans Pro" panose="020B0503030403020204" pitchFamily="34" charset="0"/>
                <a:ea typeface="Source Sans Pro" panose="020B0503030403020204" pitchFamily="34" charset="0"/>
              </a:rPr>
              <a:t>Mieste vėjo greitis dėl pastatų gali variuoti, susidaro vėjo tuneliai ir pan.</a:t>
            </a:r>
          </a:p>
        </p:txBody>
      </p:sp>
    </p:spTree>
    <p:extLst>
      <p:ext uri="{BB962C8B-B14F-4D97-AF65-F5344CB8AC3E}">
        <p14:creationId xmlns:p14="http://schemas.microsoft.com/office/powerpoint/2010/main" val="22772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E358BC83-8152-8009-1912-AF74D9684942}"/>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512FF671-987A-258E-1606-DFE4FFEB7202}"/>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27471CAC-9DF8-61D4-D4C4-3B9CE6391362}"/>
              </a:ext>
            </a:extLst>
          </p:cNvPr>
          <p:cNvSpPr txBox="1"/>
          <p:nvPr/>
        </p:nvSpPr>
        <p:spPr>
          <a:xfrm>
            <a:off x="1359188" y="620920"/>
            <a:ext cx="9141567" cy="1384995"/>
          </a:xfrm>
          <a:prstGeom prst="rect">
            <a:avLst/>
          </a:prstGeom>
          <a:noFill/>
        </p:spPr>
        <p:txBody>
          <a:bodyPr wrap="square">
            <a:spAutoFit/>
          </a:bodyPr>
          <a:lstStyle/>
          <a:p>
            <a:pPr defTabSz="1371600">
              <a:buClrTx/>
            </a:pPr>
            <a:r>
              <a:rPr lang="lt-LT" sz="4200" b="1" kern="1200" spc="-2" dirty="0">
                <a:latin typeface="Source Sans Pro"/>
                <a:ea typeface="Source Sans Pro"/>
              </a:rPr>
              <a:t>Klimato kaita, sprendimo būdai</a:t>
            </a:r>
            <a:endParaRPr lang="lt-LT" sz="4200" kern="1200" spc="-2" dirty="0">
              <a:solidFill>
                <a:prstClr val="black"/>
              </a:solidFill>
            </a:endParaRPr>
          </a:p>
          <a:p>
            <a:pPr defTabSz="1371600">
              <a:buClrTx/>
            </a:pPr>
            <a:endParaRPr lang="lt-LT" sz="4200" kern="1200" spc="-2" dirty="0">
              <a:solidFill>
                <a:prstClr val="black"/>
              </a:solidFill>
            </a:endParaRPr>
          </a:p>
        </p:txBody>
      </p:sp>
      <p:sp>
        <p:nvSpPr>
          <p:cNvPr id="14" name="TextBox 13">
            <a:extLst>
              <a:ext uri="{FF2B5EF4-FFF2-40B4-BE49-F238E27FC236}">
                <a16:creationId xmlns:a16="http://schemas.microsoft.com/office/drawing/2014/main" id="{59238AEB-6BAC-905D-5D69-F5644F369180}"/>
              </a:ext>
            </a:extLst>
          </p:cNvPr>
          <p:cNvSpPr txBox="1"/>
          <p:nvPr/>
        </p:nvSpPr>
        <p:spPr>
          <a:xfrm>
            <a:off x="9702109" y="4184853"/>
            <a:ext cx="7580672" cy="3647152"/>
          </a:xfrm>
          <a:prstGeom prst="rect">
            <a:avLst/>
          </a:prstGeom>
          <a:noFill/>
        </p:spPr>
        <p:txBody>
          <a:bodyPr wrap="square" rtlCol="0">
            <a:spAutoFit/>
          </a:bodyPr>
          <a:lstStyle/>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Atsižvelgti į meteorologines sąlygas</a:t>
            </a: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Žalieji</a:t>
            </a:r>
            <a:r>
              <a:rPr lang="lt-LT" sz="3300" kern="1200" dirty="0">
                <a:solidFill>
                  <a:prstClr val="black"/>
                </a:solidFill>
              </a:rPr>
              <a:t> plotai</a:t>
            </a:r>
          </a:p>
          <a:p>
            <a:pPr defTabSz="1371600">
              <a:buClrTx/>
            </a:pPr>
            <a:endParaRPr lang="lt-LT" sz="3300" kern="1200" dirty="0">
              <a:solidFill>
                <a:prstClr val="black"/>
              </a:solidFill>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Viešasis transportas</a:t>
            </a: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a:t>
            </a:r>
            <a:endParaRPr lang="en-US" sz="3300" kern="1200" dirty="0">
              <a:solidFill>
                <a:prstClr val="black"/>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EBEFF024-AD1C-994A-B7EE-2A45E757593A}"/>
              </a:ext>
            </a:extLst>
          </p:cNvPr>
          <p:cNvSpPr txBox="1"/>
          <p:nvPr/>
        </p:nvSpPr>
        <p:spPr>
          <a:xfrm>
            <a:off x="818864" y="4184855"/>
            <a:ext cx="7683514" cy="3647152"/>
          </a:xfrm>
          <a:prstGeom prst="rect">
            <a:avLst/>
          </a:prstGeom>
          <a:noFill/>
        </p:spPr>
        <p:txBody>
          <a:bodyPr wrap="none" rtlCol="0">
            <a:spAutoFit/>
          </a:bodyPr>
          <a:lstStyle/>
          <a:p>
            <a:pPr marL="428625" indent="-428625"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Ateityje oro temperatūra kils</a:t>
            </a: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marL="428625" indent="-428625"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Didės karštų, mažės šaltų dienų skaičius</a:t>
            </a: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marL="428625" indent="-428625"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Didės kritulių intensyvumas</a:t>
            </a: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marL="428625" indent="-428625"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Mažės dienų su krituliais skaičius</a:t>
            </a:r>
          </a:p>
        </p:txBody>
      </p:sp>
      <p:sp>
        <p:nvSpPr>
          <p:cNvPr id="5" name="TextBox 4">
            <a:extLst>
              <a:ext uri="{FF2B5EF4-FFF2-40B4-BE49-F238E27FC236}">
                <a16:creationId xmlns:a16="http://schemas.microsoft.com/office/drawing/2014/main" id="{04253052-2C48-5A64-43B5-B028B274D20A}"/>
              </a:ext>
            </a:extLst>
          </p:cNvPr>
          <p:cNvSpPr txBox="1"/>
          <p:nvPr/>
        </p:nvSpPr>
        <p:spPr>
          <a:xfrm>
            <a:off x="929149" y="3288891"/>
            <a:ext cx="3366627" cy="600164"/>
          </a:xfrm>
          <a:prstGeom prst="rect">
            <a:avLst/>
          </a:prstGeom>
          <a:noFill/>
        </p:spPr>
        <p:txBody>
          <a:bodyPr wrap="none" rtlCol="0">
            <a:spAutoFit/>
          </a:bodyPr>
          <a:lstStyle/>
          <a:p>
            <a:pPr defTabSz="1371600">
              <a:buClrTx/>
            </a:pPr>
            <a:r>
              <a:rPr lang="lt-LT" sz="3300" b="1" kern="1200" dirty="0">
                <a:solidFill>
                  <a:prstClr val="black"/>
                </a:solidFill>
                <a:latin typeface="Source Sans Pro" panose="020B0503030403020204" pitchFamily="34" charset="0"/>
                <a:ea typeface="Source Sans Pro" panose="020B0503030403020204" pitchFamily="34" charset="0"/>
              </a:rPr>
              <a:t>Klimatas ateityje</a:t>
            </a:r>
          </a:p>
        </p:txBody>
      </p:sp>
      <p:sp>
        <p:nvSpPr>
          <p:cNvPr id="6" name="TextBox 5">
            <a:extLst>
              <a:ext uri="{FF2B5EF4-FFF2-40B4-BE49-F238E27FC236}">
                <a16:creationId xmlns:a16="http://schemas.microsoft.com/office/drawing/2014/main" id="{4F4C064A-6C27-3633-6EB9-6D105556158C}"/>
              </a:ext>
            </a:extLst>
          </p:cNvPr>
          <p:cNvSpPr txBox="1"/>
          <p:nvPr/>
        </p:nvSpPr>
        <p:spPr>
          <a:xfrm>
            <a:off x="9702108" y="3288890"/>
            <a:ext cx="3600666" cy="600164"/>
          </a:xfrm>
          <a:prstGeom prst="rect">
            <a:avLst/>
          </a:prstGeom>
          <a:noFill/>
        </p:spPr>
        <p:txBody>
          <a:bodyPr wrap="none" rtlCol="0">
            <a:spAutoFit/>
          </a:bodyPr>
          <a:lstStyle/>
          <a:p>
            <a:pPr defTabSz="1371600">
              <a:buClrTx/>
            </a:pPr>
            <a:r>
              <a:rPr lang="lt-LT" sz="3300" b="1" kern="1200" dirty="0">
                <a:solidFill>
                  <a:prstClr val="black"/>
                </a:solidFill>
                <a:latin typeface="Source Sans Pro" panose="020B0503030403020204" pitchFamily="34" charset="0"/>
                <a:ea typeface="Source Sans Pro" panose="020B0503030403020204" pitchFamily="34" charset="0"/>
              </a:rPr>
              <a:t>Galimi sprendimai</a:t>
            </a:r>
          </a:p>
        </p:txBody>
      </p:sp>
    </p:spTree>
    <p:extLst>
      <p:ext uri="{BB962C8B-B14F-4D97-AF65-F5344CB8AC3E}">
        <p14:creationId xmlns:p14="http://schemas.microsoft.com/office/powerpoint/2010/main" val="313708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3" name="CustomShape 1"/>
          <p:cNvSpPr/>
          <p:nvPr/>
        </p:nvSpPr>
        <p:spPr>
          <a:xfrm>
            <a:off x="5440680" y="2386800"/>
            <a:ext cx="7953660" cy="88830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oAutofit/>
          </a:bodyPr>
          <a:lstStyle/>
          <a:p>
            <a:pPr algn="ctr" defTabSz="1371600">
              <a:buClrTx/>
            </a:pPr>
            <a:r>
              <a:rPr lang="lt-LT" sz="4800" b="1" kern="1200" spc="-2" dirty="0">
                <a:solidFill>
                  <a:srgbClr val="FFFFFF"/>
                </a:solidFill>
                <a:latin typeface="Source Sans Pro"/>
                <a:ea typeface="Source Sans Pro"/>
              </a:rPr>
              <a:t>Ačiū už dėmesį</a:t>
            </a:r>
            <a:endParaRPr lang="lt-LT" sz="4800" kern="1200" spc="-2" dirty="0">
              <a:solidFill>
                <a:prstClr val="black"/>
              </a:solidFill>
              <a:latin typeface="Arial"/>
            </a:endParaRPr>
          </a:p>
        </p:txBody>
      </p:sp>
    </p:spTree>
    <p:extLst>
      <p:ext uri="{BB962C8B-B14F-4D97-AF65-F5344CB8AC3E}">
        <p14:creationId xmlns:p14="http://schemas.microsoft.com/office/powerpoint/2010/main" val="152646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4D056-7A7D-76F5-3197-C686616D6763}"/>
              </a:ext>
            </a:extLst>
          </p:cNvPr>
          <p:cNvSpPr txBox="1"/>
          <p:nvPr/>
        </p:nvSpPr>
        <p:spPr>
          <a:xfrm>
            <a:off x="3420346" y="752055"/>
            <a:ext cx="11613355"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2026-05-14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a:ea typeface="+mn-ea"/>
                <a:cs typeface="+mn-cs"/>
              </a:rPr>
              <a:t>Renginys, skirtas aptarti rengiamai 2026–2030 m. Vilniaus miesto oro kokybės programai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Mindaugas Bernatonis </a:t>
            </a:r>
            <a:endParaRPr kumimoji="0" lang="en-GB"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2" name="Picture 9">
            <a:extLst>
              <a:ext uri="{FF2B5EF4-FFF2-40B4-BE49-F238E27FC236}">
                <a16:creationId xmlns:a16="http://schemas.microsoft.com/office/drawing/2014/main" id="{6A081017-D61F-0684-AC91-B4E7447E5795}"/>
              </a:ext>
            </a:extLst>
          </p:cNvPr>
          <p:cNvPicPr>
            <a:picLocks noChangeAspect="1"/>
          </p:cNvPicPr>
          <p:nvPr/>
        </p:nvPicPr>
        <p:blipFill>
          <a:blip r:embed="rId2"/>
          <a:srcRect/>
          <a:stretch>
            <a:fillRect/>
          </a:stretch>
        </p:blipFill>
        <p:spPr>
          <a:xfrm>
            <a:off x="519474" y="509631"/>
            <a:ext cx="2592996" cy="1038138"/>
          </a:xfrm>
          <a:prstGeom prst="rect">
            <a:avLst/>
          </a:prstGeom>
        </p:spPr>
      </p:pic>
      <p:grpSp>
        <p:nvGrpSpPr>
          <p:cNvPr id="13" name="Group 12">
            <a:extLst>
              <a:ext uri="{FF2B5EF4-FFF2-40B4-BE49-F238E27FC236}">
                <a16:creationId xmlns:a16="http://schemas.microsoft.com/office/drawing/2014/main" id="{57FEFCFC-358C-5B90-3DC5-B2939D250D88}"/>
              </a:ext>
            </a:extLst>
          </p:cNvPr>
          <p:cNvGrpSpPr/>
          <p:nvPr/>
        </p:nvGrpSpPr>
        <p:grpSpPr>
          <a:xfrm>
            <a:off x="287791" y="3368156"/>
            <a:ext cx="17712418" cy="6309244"/>
            <a:chOff x="612286" y="4224646"/>
            <a:chExt cx="17157747" cy="5656416"/>
          </a:xfrm>
        </p:grpSpPr>
        <p:pic>
          <p:nvPicPr>
            <p:cNvPr id="7" name="Picture 6">
              <a:extLst>
                <a:ext uri="{FF2B5EF4-FFF2-40B4-BE49-F238E27FC236}">
                  <a16:creationId xmlns:a16="http://schemas.microsoft.com/office/drawing/2014/main" id="{667C1611-866E-4597-2BBD-FDC8C2074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86" y="4224646"/>
              <a:ext cx="8531714" cy="5656416"/>
            </a:xfrm>
            <a:prstGeom prst="rect">
              <a:avLst/>
            </a:prstGeom>
          </p:spPr>
        </p:pic>
        <p:pic>
          <p:nvPicPr>
            <p:cNvPr id="11" name="Picture 10">
              <a:extLst>
                <a:ext uri="{FF2B5EF4-FFF2-40B4-BE49-F238E27FC236}">
                  <a16:creationId xmlns:a16="http://schemas.microsoft.com/office/drawing/2014/main" id="{E2E80E92-1519-1744-BDAD-F97C3F999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585" y="4224646"/>
              <a:ext cx="8498448" cy="5656416"/>
            </a:xfrm>
            <a:prstGeom prst="rect">
              <a:avLst/>
            </a:prstGeom>
          </p:spPr>
        </p:pic>
      </p:grpSp>
    </p:spTree>
    <p:extLst>
      <p:ext uri="{BB962C8B-B14F-4D97-AF65-F5344CB8AC3E}">
        <p14:creationId xmlns:p14="http://schemas.microsoft.com/office/powerpoint/2010/main" val="86436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0A98-826F-941A-392C-0984089716D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990D898-A50B-F5F4-5E77-6BEEA41B3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55" y="1709278"/>
            <a:ext cx="17833289" cy="7878274"/>
          </a:xfrm>
          <a:prstGeom prst="rect">
            <a:avLst/>
          </a:prstGeom>
        </p:spPr>
      </p:pic>
      <p:pic>
        <p:nvPicPr>
          <p:cNvPr id="9" name="Picture 9">
            <a:extLst>
              <a:ext uri="{FF2B5EF4-FFF2-40B4-BE49-F238E27FC236}">
                <a16:creationId xmlns:a16="http://schemas.microsoft.com/office/drawing/2014/main" id="{5C015367-55B5-70D4-30E4-46EA6816379D}"/>
              </a:ext>
            </a:extLst>
          </p:cNvPr>
          <p:cNvPicPr>
            <a:picLocks noChangeAspect="1"/>
          </p:cNvPicPr>
          <p:nvPr/>
        </p:nvPicPr>
        <p:blipFill>
          <a:blip r:embed="rId4"/>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2E09F708-5560-AC6D-238D-B2EC9B6574BF}"/>
              </a:ext>
            </a:extLst>
          </p:cNvPr>
          <p:cNvSpPr txBox="1">
            <a:spLocks/>
          </p:cNvSpPr>
          <p:nvPr/>
        </p:nvSpPr>
        <p:spPr>
          <a:xfrm>
            <a:off x="475345" y="974906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A7B1422-953B-F4F1-1126-A70EE689E555}"/>
              </a:ext>
            </a:extLst>
          </p:cNvPr>
          <p:cNvSpPr txBox="1"/>
          <p:nvPr/>
        </p:nvSpPr>
        <p:spPr>
          <a:xfrm rot="-10800000" flipV="1">
            <a:off x="8994916" y="9749063"/>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0F3095DF-A948-FB63-9D4A-8A88E4A25624}"/>
              </a:ext>
            </a:extLst>
          </p:cNvPr>
          <p:cNvSpPr txBox="1"/>
          <p:nvPr/>
        </p:nvSpPr>
        <p:spPr>
          <a:xfrm>
            <a:off x="3498151" y="193550"/>
            <a:ext cx="9025164"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KD10 taršos epizodas Lietuvoje (2025.02.24 – 03.12)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Valandiniai Lietuvos OKTS duomenys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75FD2847-C76D-7FF5-F829-46F41D9247FA}"/>
              </a:ext>
            </a:extLst>
          </p:cNvPr>
          <p:cNvSpPr txBox="1"/>
          <p:nvPr/>
        </p:nvSpPr>
        <p:spPr>
          <a:xfrm>
            <a:off x="12908996" y="193550"/>
            <a:ext cx="4095636" cy="1446550"/>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200" b="0"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Pagrindinė KD10 taršos priežastis – pakeltoji tarša; nepalankios meteorologijos sąlygos (sausa, aukštas slėgis)</a:t>
            </a:r>
          </a:p>
        </p:txBody>
      </p:sp>
    </p:spTree>
    <p:extLst>
      <p:ext uri="{BB962C8B-B14F-4D97-AF65-F5344CB8AC3E}">
        <p14:creationId xmlns:p14="http://schemas.microsoft.com/office/powerpoint/2010/main" val="2559476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8330C-010B-AC6E-9360-487F393D9243}"/>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6BDB4159-1E4B-E1DD-5489-C7CAB309311F}"/>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9">
            <a:extLst>
              <a:ext uri="{FF2B5EF4-FFF2-40B4-BE49-F238E27FC236}">
                <a16:creationId xmlns:a16="http://schemas.microsoft.com/office/drawing/2014/main" id="{358B00E3-1570-A532-2B49-59E41211BDA4}"/>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17F8813-D0D2-2C77-41F0-33D522043CC3}"/>
              </a:ext>
            </a:extLst>
          </p:cNvPr>
          <p:cNvSpPr txBox="1">
            <a:spLocks/>
          </p:cNvSpPr>
          <p:nvPr/>
        </p:nvSpPr>
        <p:spPr>
          <a:xfrm>
            <a:off x="475345" y="974906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D6C31273-01C3-801D-FA84-BE22FE58F3A1}"/>
              </a:ext>
            </a:extLst>
          </p:cNvPr>
          <p:cNvSpPr txBox="1"/>
          <p:nvPr/>
        </p:nvSpPr>
        <p:spPr>
          <a:xfrm rot="-10800000" flipV="1">
            <a:off x="8994916" y="9749063"/>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AF99857F-0853-8C55-9275-E0E7D7AC099F}"/>
              </a:ext>
            </a:extLst>
          </p:cNvPr>
          <p:cNvSpPr txBox="1"/>
          <p:nvPr/>
        </p:nvSpPr>
        <p:spPr>
          <a:xfrm>
            <a:off x="3386692" y="245282"/>
            <a:ext cx="12753475"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Aplinkos oro taršos epizodo Lietuvoje pabaiga (2025.03. 13-14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Oro teršalų išsilaikymas pažemio atmosferoje – mažos inercijos sistema, kurią labai įtakoja meteorologinės sąlygos.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2">
            <a:extLst>
              <a:ext uri="{FF2B5EF4-FFF2-40B4-BE49-F238E27FC236}">
                <a16:creationId xmlns:a16="http://schemas.microsoft.com/office/drawing/2014/main" id="{CBB107AE-EB1D-9A61-1785-1401F4BFBCD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20913" y="221981"/>
            <a:ext cx="2147613" cy="2248809"/>
          </a:xfrm>
          <a:prstGeom prst="rect">
            <a:avLst/>
          </a:prstGeom>
        </p:spPr>
      </p:pic>
      <p:sp>
        <p:nvSpPr>
          <p:cNvPr id="21" name="TextBox 20">
            <a:extLst>
              <a:ext uri="{FF2B5EF4-FFF2-40B4-BE49-F238E27FC236}">
                <a16:creationId xmlns:a16="http://schemas.microsoft.com/office/drawing/2014/main" id="{E4A7CB54-4D55-73FD-30B3-9BB57EC149D2}"/>
              </a:ext>
            </a:extLst>
          </p:cNvPr>
          <p:cNvSpPr txBox="1"/>
          <p:nvPr/>
        </p:nvSpPr>
        <p:spPr>
          <a:xfrm>
            <a:off x="14334277" y="2736568"/>
            <a:ext cx="3821643" cy="1107996"/>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97D"/>
                </a:solidFill>
                <a:effectLst/>
                <a:uLnTx/>
                <a:uFillTx/>
                <a:latin typeface="Calibri"/>
                <a:ea typeface="+mn-ea"/>
                <a:cs typeface="Times New Roman" panose="02020603050405020304" pitchFamily="18" charset="0"/>
              </a:rPr>
              <a:t>Meteorologini</a:t>
            </a:r>
            <a:r>
              <a:rPr kumimoji="0" lang="lt-LT" sz="2200" b="0"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ų sąlygų pokytis lėmė staigų KD10 koncentracijos sumažėjimą</a:t>
            </a:r>
          </a:p>
        </p:txBody>
      </p:sp>
      <p:pic>
        <p:nvPicPr>
          <p:cNvPr id="12" name="Picture 11">
            <a:extLst>
              <a:ext uri="{FF2B5EF4-FFF2-40B4-BE49-F238E27FC236}">
                <a16:creationId xmlns:a16="http://schemas.microsoft.com/office/drawing/2014/main" id="{3057FB77-DE15-75C7-3282-1AFDFAA82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80" y="1752156"/>
            <a:ext cx="13931386" cy="7836404"/>
          </a:xfrm>
          <a:prstGeom prst="rect">
            <a:avLst/>
          </a:prstGeom>
        </p:spPr>
      </p:pic>
    </p:spTree>
    <p:extLst>
      <p:ext uri="{BB962C8B-B14F-4D97-AF65-F5344CB8AC3E}">
        <p14:creationId xmlns:p14="http://schemas.microsoft.com/office/powerpoint/2010/main" val="420367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488FF-0E32-49EF-30D1-ACD4EAEC4C85}"/>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3219CCB2-847A-7700-7242-82DD7FCC78CF}"/>
              </a:ext>
            </a:extLst>
          </p:cNvPr>
          <p:cNvGrpSpPr/>
          <p:nvPr/>
        </p:nvGrpSpPr>
        <p:grpSpPr>
          <a:xfrm>
            <a:off x="97299" y="5893978"/>
            <a:ext cx="1880497" cy="3210521"/>
            <a:chOff x="97299" y="5893978"/>
            <a:chExt cx="1880497" cy="3210521"/>
          </a:xfrm>
        </p:grpSpPr>
        <p:pic>
          <p:nvPicPr>
            <p:cNvPr id="6" name="Picture 6">
              <a:extLst>
                <a:ext uri="{FF2B5EF4-FFF2-40B4-BE49-F238E27FC236}">
                  <a16:creationId xmlns:a16="http://schemas.microsoft.com/office/drawing/2014/main" id="{0FCFA63B-CE1E-DF62-4075-ACEB0D056C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299" y="5893978"/>
              <a:ext cx="1880497" cy="1330024"/>
            </a:xfrm>
            <a:prstGeom prst="rect">
              <a:avLst/>
            </a:prstGeom>
          </p:spPr>
        </p:pic>
        <p:pic>
          <p:nvPicPr>
            <p:cNvPr id="7" name="Picture 7">
              <a:extLst>
                <a:ext uri="{FF2B5EF4-FFF2-40B4-BE49-F238E27FC236}">
                  <a16:creationId xmlns:a16="http://schemas.microsoft.com/office/drawing/2014/main" id="{C429BABF-2035-7BA7-E9CB-50C88EF216B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842" y="7224002"/>
              <a:ext cx="1757410" cy="1880497"/>
            </a:xfrm>
            <a:prstGeom prst="rect">
              <a:avLst/>
            </a:prstGeom>
          </p:spPr>
        </p:pic>
      </p:grpSp>
      <p:sp>
        <p:nvSpPr>
          <p:cNvPr id="8" name="AutoShape 8">
            <a:extLst>
              <a:ext uri="{FF2B5EF4-FFF2-40B4-BE49-F238E27FC236}">
                <a16:creationId xmlns:a16="http://schemas.microsoft.com/office/drawing/2014/main" id="{0D7D5C5D-A552-C56F-A316-3FEC8062A888}"/>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956D1543-2625-6952-B08B-536A1270146E}"/>
              </a:ext>
            </a:extLst>
          </p:cNvPr>
          <p:cNvPicPr>
            <a:picLocks noChangeAspect="1"/>
          </p:cNvPicPr>
          <p:nvPr/>
        </p:nvPicPr>
        <p:blipFill>
          <a:blip r:embed="rId5"/>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21B42472-E9D2-43BE-F28D-5099A34A012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44A52B3-2C95-9E15-ACF9-C352885C62B8}"/>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41D8DA86-30C4-CA43-D896-035DDC64F01F}"/>
              </a:ext>
            </a:extLst>
          </p:cNvPr>
          <p:cNvSpPr txBox="1"/>
          <p:nvPr/>
        </p:nvSpPr>
        <p:spPr>
          <a:xfrm>
            <a:off x="5195759" y="306983"/>
            <a:ext cx="873139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Trumpo laikotarpio oro kokybės standartai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363EA4C-C0A6-29FC-047A-18D12C4B579D}"/>
              </a:ext>
            </a:extLst>
          </p:cNvPr>
          <p:cNvPicPr>
            <a:picLocks noChangeAspect="1"/>
          </p:cNvPicPr>
          <p:nvPr/>
        </p:nvPicPr>
        <p:blipFill>
          <a:blip r:embed="rId6"/>
          <a:stretch>
            <a:fillRect/>
          </a:stretch>
        </p:blipFill>
        <p:spPr>
          <a:xfrm>
            <a:off x="2114044" y="1547769"/>
            <a:ext cx="14894822" cy="7687650"/>
          </a:xfrm>
          <a:prstGeom prst="rect">
            <a:avLst/>
          </a:prstGeom>
        </p:spPr>
      </p:pic>
    </p:spTree>
    <p:extLst>
      <p:ext uri="{BB962C8B-B14F-4D97-AF65-F5344CB8AC3E}">
        <p14:creationId xmlns:p14="http://schemas.microsoft.com/office/powerpoint/2010/main" val="174036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73D3"/>
        </a:solidFill>
        <a:effectLst/>
      </p:bgPr>
    </p:bg>
    <p:spTree>
      <p:nvGrpSpPr>
        <p:cNvPr id="1" name=""/>
        <p:cNvGrpSpPr/>
        <p:nvPr/>
      </p:nvGrpSpPr>
      <p:grpSpPr>
        <a:xfrm>
          <a:off x="0" y="0"/>
          <a:ext cx="0" cy="0"/>
          <a:chOff x="0" y="0"/>
          <a:chExt cx="0" cy="0"/>
        </a:xfrm>
      </p:grpSpPr>
      <p:grpSp>
        <p:nvGrpSpPr>
          <p:cNvPr id="2" name="Group 2"/>
          <p:cNvGrpSpPr/>
          <p:nvPr/>
        </p:nvGrpSpPr>
        <p:grpSpPr>
          <a:xfrm>
            <a:off x="9267825" y="1639877"/>
            <a:ext cx="9925618" cy="9925463"/>
            <a:chOff x="0" y="0"/>
            <a:chExt cx="12253849" cy="12253658"/>
          </a:xfrm>
        </p:grpSpPr>
        <p:sp>
          <p:nvSpPr>
            <p:cNvPr id="3" name="Freeform 3"/>
            <p:cNvSpPr/>
            <p:nvPr/>
          </p:nvSpPr>
          <p:spPr>
            <a:xfrm>
              <a:off x="-51" y="0"/>
              <a:ext cx="12253904" cy="12253595"/>
            </a:xfrm>
            <a:custGeom>
              <a:avLst/>
              <a:gdLst/>
              <a:ahLst/>
              <a:cxnLst/>
              <a:rect l="l" t="t" r="r" b="b"/>
              <a:pathLst>
                <a:path w="12253904" h="12253595">
                  <a:moveTo>
                    <a:pt x="682676" y="0"/>
                  </a:moveTo>
                  <a:cubicBezTo>
                    <a:pt x="467284" y="0"/>
                    <a:pt x="251892" y="12446"/>
                    <a:pt x="37643" y="37465"/>
                  </a:cubicBezTo>
                  <a:cubicBezTo>
                    <a:pt x="-151206" y="1652905"/>
                    <a:pt x="370129" y="3336163"/>
                    <a:pt x="1610157" y="4575556"/>
                  </a:cubicBezTo>
                  <a:cubicBezTo>
                    <a:pt x="2492553" y="5457444"/>
                    <a:pt x="3599866" y="5969000"/>
                    <a:pt x="4746930" y="6126734"/>
                  </a:cubicBezTo>
                  <a:cubicBezTo>
                    <a:pt x="3599866" y="6284595"/>
                    <a:pt x="2492426" y="6795516"/>
                    <a:pt x="1610157" y="7677912"/>
                  </a:cubicBezTo>
                  <a:cubicBezTo>
                    <a:pt x="370129" y="8917432"/>
                    <a:pt x="-151206" y="10600055"/>
                    <a:pt x="37643" y="12216130"/>
                  </a:cubicBezTo>
                  <a:cubicBezTo>
                    <a:pt x="252019" y="12241149"/>
                    <a:pt x="467538" y="12253595"/>
                    <a:pt x="683057" y="12253595"/>
                  </a:cubicBezTo>
                  <a:cubicBezTo>
                    <a:pt x="2091995" y="12253595"/>
                    <a:pt x="3500933" y="11719179"/>
                    <a:pt x="4575861" y="10643743"/>
                  </a:cubicBezTo>
                  <a:cubicBezTo>
                    <a:pt x="5458257" y="9761348"/>
                    <a:pt x="5969178" y="8654035"/>
                    <a:pt x="6127039" y="7506970"/>
                  </a:cubicBezTo>
                  <a:cubicBezTo>
                    <a:pt x="6284392" y="8654035"/>
                    <a:pt x="6795821" y="9761347"/>
                    <a:pt x="7678217" y="10643743"/>
                  </a:cubicBezTo>
                  <a:cubicBezTo>
                    <a:pt x="8753272" y="11719306"/>
                    <a:pt x="10161575" y="12253595"/>
                    <a:pt x="11570894" y="12253595"/>
                  </a:cubicBezTo>
                  <a:cubicBezTo>
                    <a:pt x="11786413" y="12253595"/>
                    <a:pt x="12002059" y="12241149"/>
                    <a:pt x="12216435" y="12216130"/>
                  </a:cubicBezTo>
                  <a:cubicBezTo>
                    <a:pt x="12404649" y="10600182"/>
                    <a:pt x="11883441" y="8917432"/>
                    <a:pt x="10644048" y="7677913"/>
                  </a:cubicBezTo>
                  <a:cubicBezTo>
                    <a:pt x="9761652" y="6795516"/>
                    <a:pt x="8653704" y="6284595"/>
                    <a:pt x="7506640" y="6126735"/>
                  </a:cubicBezTo>
                  <a:cubicBezTo>
                    <a:pt x="8653704" y="5968873"/>
                    <a:pt x="9761652" y="5457444"/>
                    <a:pt x="10644048" y="4575556"/>
                  </a:cubicBezTo>
                  <a:cubicBezTo>
                    <a:pt x="11883441" y="3336163"/>
                    <a:pt x="12404776" y="1652905"/>
                    <a:pt x="12216435" y="37465"/>
                  </a:cubicBezTo>
                  <a:cubicBezTo>
                    <a:pt x="12002186" y="12446"/>
                    <a:pt x="11786794" y="0"/>
                    <a:pt x="11571402" y="0"/>
                  </a:cubicBezTo>
                  <a:cubicBezTo>
                    <a:pt x="10161956" y="0"/>
                    <a:pt x="8753399" y="534797"/>
                    <a:pt x="7678217" y="1609852"/>
                  </a:cubicBezTo>
                  <a:cubicBezTo>
                    <a:pt x="6795821" y="2491740"/>
                    <a:pt x="6284392" y="3599688"/>
                    <a:pt x="6127039" y="4746625"/>
                  </a:cubicBezTo>
                  <a:cubicBezTo>
                    <a:pt x="5969178" y="3599561"/>
                    <a:pt x="5458257" y="2491613"/>
                    <a:pt x="4575861" y="1609852"/>
                  </a:cubicBezTo>
                  <a:cubicBezTo>
                    <a:pt x="3500806" y="534670"/>
                    <a:pt x="2091868" y="0"/>
                    <a:pt x="682676" y="0"/>
                  </a:cubicBezTo>
                  <a:close/>
                </a:path>
              </a:pathLst>
            </a:custGeom>
            <a:blipFill>
              <a:blip r:embed="rId2"/>
              <a:stretch>
                <a:fillRect l="-25045" r="-250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 name="Freeform 4"/>
          <p:cNvSpPr/>
          <p:nvPr/>
        </p:nvSpPr>
        <p:spPr>
          <a:xfrm>
            <a:off x="9385099" y="1436763"/>
            <a:ext cx="9691070" cy="9691070"/>
          </a:xfrm>
          <a:custGeom>
            <a:avLst/>
            <a:gdLst/>
            <a:ahLst/>
            <a:cxnLst/>
            <a:rect l="l" t="t" r="r" b="b"/>
            <a:pathLst>
              <a:path w="9691070" h="9691070">
                <a:moveTo>
                  <a:pt x="0" y="0"/>
                </a:moveTo>
                <a:lnTo>
                  <a:pt x="9691070" y="0"/>
                </a:lnTo>
                <a:lnTo>
                  <a:pt x="9691070" y="9691070"/>
                </a:lnTo>
                <a:lnTo>
                  <a:pt x="0" y="96910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TextBox 5"/>
          <p:cNvSpPr txBox="1"/>
          <p:nvPr/>
        </p:nvSpPr>
        <p:spPr>
          <a:xfrm>
            <a:off x="680357" y="2615980"/>
            <a:ext cx="9566729" cy="5477205"/>
          </a:xfrm>
          <a:prstGeom prst="rect">
            <a:avLst/>
          </a:prstGeom>
        </p:spPr>
        <p:txBody>
          <a:bodyPr wrap="square" lIns="0" tIns="0" rIns="0" bIns="0" rtlCol="0" anchor="t">
            <a:spAutoFit/>
          </a:bodyPr>
          <a:lstStyle/>
          <a:p>
            <a:pPr marL="0" marR="0" lvl="0" indent="0" algn="l" defTabSz="914400" rtl="0" eaLnBrk="1" fontAlgn="auto" latinLnBrk="0" hangingPunct="1">
              <a:lnSpc>
                <a:spcPts val="8820"/>
              </a:lnSpc>
              <a:spcBef>
                <a:spcPts val="0"/>
              </a:spcBef>
              <a:spcAft>
                <a:spcPts val="0"/>
              </a:spcAft>
              <a:buClrTx/>
              <a:buSzTx/>
              <a:buFontTx/>
              <a:buNone/>
              <a:tabLst/>
              <a:defRPr/>
            </a:pPr>
            <a:r>
              <a:rPr lang="lt-LT" sz="7000" b="1" kern="1200" dirty="0">
                <a:solidFill>
                  <a:srgbClr val="F5F8FC"/>
                </a:solidFill>
                <a:latin typeface="Arial Bold"/>
                <a:ea typeface="Arial Bold"/>
                <a:cs typeface="Arial Bold"/>
                <a:sym typeface="Arial Bold"/>
              </a:rPr>
              <a:t>Darbotvarkė</a:t>
            </a:r>
          </a:p>
          <a:p>
            <a:pPr marL="571500" marR="0" lvl="0" indent="-571500" algn="l" defTabSz="914400" rtl="0" eaLnBrk="1" fontAlgn="auto" latinLnBrk="0" hangingPunct="1">
              <a:lnSpc>
                <a:spcPts val="8820"/>
              </a:lnSpc>
              <a:spcBef>
                <a:spcPts val="0"/>
              </a:spcBef>
              <a:spcAft>
                <a:spcPts val="0"/>
              </a:spcAft>
              <a:buClrTx/>
              <a:buSzTx/>
              <a:buFont typeface="Arial" panose="020B0604020202020204" pitchFamily="34" charset="0"/>
              <a:buChar char="•"/>
              <a:tabLst/>
              <a:defRPr/>
            </a:pPr>
            <a:r>
              <a:rPr lang="lt-LT" sz="4000" kern="1200" dirty="0">
                <a:solidFill>
                  <a:srgbClr val="F5F8FC"/>
                </a:solidFill>
                <a:latin typeface="Arial" panose="020B0604020202020204" pitchFamily="34" charset="0"/>
                <a:ea typeface="Arial Bold"/>
                <a:cs typeface="Arial" panose="020B0604020202020204" pitchFamily="34" charset="0"/>
                <a:sym typeface="Arial Bold"/>
              </a:rPr>
              <a:t>Aušros </a:t>
            </a:r>
            <a:r>
              <a:rPr lang="lt-LT" sz="4000" kern="1200" dirty="0" err="1">
                <a:solidFill>
                  <a:srgbClr val="F5F8FC"/>
                </a:solidFill>
                <a:latin typeface="Arial" panose="020B0604020202020204" pitchFamily="34" charset="0"/>
                <a:ea typeface="Arial Bold"/>
                <a:cs typeface="Arial" panose="020B0604020202020204" pitchFamily="34" charset="0"/>
                <a:sym typeface="Arial Bold"/>
              </a:rPr>
              <a:t>Sičiūnienės</a:t>
            </a:r>
            <a:r>
              <a:rPr lang="lt-LT" sz="4000" kern="1200" dirty="0">
                <a:solidFill>
                  <a:srgbClr val="F5F8FC"/>
                </a:solidFill>
                <a:latin typeface="Arial" panose="020B0604020202020204" pitchFamily="34" charset="0"/>
                <a:ea typeface="Arial Bold"/>
                <a:cs typeface="Arial" panose="020B0604020202020204" pitchFamily="34" charset="0"/>
                <a:sym typeface="Arial Bold"/>
              </a:rPr>
              <a:t> įžanginis žodis</a:t>
            </a:r>
            <a:endParaRPr kumimoji="0" lang="lt-LT" sz="4000" i="0" u="none" strike="noStrike" kern="1200" cap="none" spc="0" normalizeH="0" baseline="0" noProof="0" dirty="0">
              <a:ln>
                <a:noFill/>
              </a:ln>
              <a:solidFill>
                <a:srgbClr val="F5F8FC"/>
              </a:solidFill>
              <a:effectLst/>
              <a:uLnTx/>
              <a:uFillTx/>
              <a:latin typeface="Arial" panose="020B0604020202020204" pitchFamily="34" charset="0"/>
              <a:ea typeface="Arial Bold"/>
              <a:cs typeface="Arial" panose="020B0604020202020204" pitchFamily="34" charset="0"/>
              <a:sym typeface="Arial Bold"/>
            </a:endParaRPr>
          </a:p>
          <a:p>
            <a:pPr marL="571500" marR="0" lvl="0" indent="-571500" algn="l" defTabSz="914400" rtl="0" eaLnBrk="1" fontAlgn="auto" latinLnBrk="0" hangingPunct="1">
              <a:lnSpc>
                <a:spcPts val="8820"/>
              </a:lnSpc>
              <a:spcBef>
                <a:spcPts val="0"/>
              </a:spcBef>
              <a:spcAft>
                <a:spcPts val="0"/>
              </a:spcAft>
              <a:buClrTx/>
              <a:buSzTx/>
              <a:buFont typeface="Arial" panose="020B0604020202020204" pitchFamily="34" charset="0"/>
              <a:buChar char="•"/>
              <a:tabLst/>
              <a:defRPr/>
            </a:pPr>
            <a:r>
              <a:rPr lang="lt-LT" sz="4000" kern="1200" dirty="0">
                <a:solidFill>
                  <a:srgbClr val="F5F8FC"/>
                </a:solidFill>
                <a:latin typeface="Arial" panose="020B0604020202020204" pitchFamily="34" charset="0"/>
                <a:ea typeface="Arial Bold"/>
                <a:cs typeface="Arial" panose="020B0604020202020204" pitchFamily="34" charset="0"/>
                <a:sym typeface="Arial Bold"/>
              </a:rPr>
              <a:t>Donato Valiuko pranešimas, LHMT</a:t>
            </a:r>
          </a:p>
          <a:p>
            <a:pPr marL="571500" marR="0" lvl="0" indent="-571500" algn="l" defTabSz="914400" rtl="0" eaLnBrk="1" fontAlgn="auto" latinLnBrk="0" hangingPunct="1">
              <a:lnSpc>
                <a:spcPts val="8820"/>
              </a:lnSpc>
              <a:spcBef>
                <a:spcPts val="0"/>
              </a:spcBef>
              <a:spcAft>
                <a:spcPts val="0"/>
              </a:spcAft>
              <a:buClrTx/>
              <a:buSzTx/>
              <a:buFont typeface="Arial" panose="020B0604020202020204" pitchFamily="34" charset="0"/>
              <a:buChar char="•"/>
              <a:tabLst/>
              <a:defRPr/>
            </a:pPr>
            <a:r>
              <a:rPr kumimoji="0" lang="lt-LT" sz="4000" i="0" u="none" strike="noStrike" kern="1200" cap="none" spc="0" normalizeH="0" baseline="0" noProof="0" dirty="0">
                <a:ln>
                  <a:noFill/>
                </a:ln>
                <a:solidFill>
                  <a:srgbClr val="F5F8FC"/>
                </a:solidFill>
                <a:effectLst/>
                <a:uLnTx/>
                <a:uFillTx/>
                <a:latin typeface="Arial" panose="020B0604020202020204" pitchFamily="34" charset="0"/>
                <a:ea typeface="Arial Bold"/>
                <a:cs typeface="Arial" panose="020B0604020202020204" pitchFamily="34" charset="0"/>
                <a:sym typeface="Arial Bold"/>
              </a:rPr>
              <a:t>Mindaugo Bernatonio pranešimas, AAA</a:t>
            </a:r>
          </a:p>
          <a:p>
            <a:pPr marL="571500" marR="0" lvl="0" indent="-571500" algn="l" defTabSz="914400" rtl="0" eaLnBrk="1" fontAlgn="auto" latinLnBrk="0" hangingPunct="1">
              <a:lnSpc>
                <a:spcPts val="8820"/>
              </a:lnSpc>
              <a:spcBef>
                <a:spcPts val="0"/>
              </a:spcBef>
              <a:spcAft>
                <a:spcPts val="0"/>
              </a:spcAft>
              <a:buClrTx/>
              <a:buSzTx/>
              <a:buFont typeface="Arial" panose="020B0604020202020204" pitchFamily="34" charset="0"/>
              <a:buChar char="•"/>
              <a:tabLst/>
              <a:defRPr/>
            </a:pPr>
            <a:r>
              <a:rPr lang="lt-LT" sz="4000" kern="1200" dirty="0">
                <a:solidFill>
                  <a:srgbClr val="F5F8FC"/>
                </a:solidFill>
                <a:latin typeface="Arial" panose="020B0604020202020204" pitchFamily="34" charset="0"/>
                <a:ea typeface="Arial Bold"/>
                <a:cs typeface="Arial" panose="020B0604020202020204" pitchFamily="34" charset="0"/>
                <a:sym typeface="Arial Bold"/>
              </a:rPr>
              <a:t>Dirbtuvės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E7C1-14BD-BA1E-A0C1-F022859D86F1}"/>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DE5DCF38-D0A5-1183-D114-71D713384F7B}"/>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620F59DF-C55A-1EDC-8721-EFA596E1CC73}"/>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C63EBCD6-A8BF-7EBA-9401-5D65CD75EE3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0F2B3E6-7A09-47A0-AF9F-72A5AE67271D}"/>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3B151673-A3B0-1F72-9D3A-426F4E780751}"/>
              </a:ext>
            </a:extLst>
          </p:cNvPr>
          <p:cNvSpPr txBox="1"/>
          <p:nvPr/>
        </p:nvSpPr>
        <p:spPr>
          <a:xfrm>
            <a:off x="5434174" y="289880"/>
            <a:ext cx="873139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Ilgo laikotarpio oro kokybės standartai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5494044-AC86-1895-72D7-5BC5EDC43F36}"/>
              </a:ext>
            </a:extLst>
          </p:cNvPr>
          <p:cNvPicPr>
            <a:picLocks noChangeAspect="1"/>
          </p:cNvPicPr>
          <p:nvPr/>
        </p:nvPicPr>
        <p:blipFill>
          <a:blip r:embed="rId4"/>
          <a:stretch>
            <a:fillRect/>
          </a:stretch>
        </p:blipFill>
        <p:spPr>
          <a:xfrm>
            <a:off x="1870084" y="1574789"/>
            <a:ext cx="15859572" cy="7673986"/>
          </a:xfrm>
          <a:prstGeom prst="rect">
            <a:avLst/>
          </a:prstGeom>
        </p:spPr>
      </p:pic>
      <p:pic>
        <p:nvPicPr>
          <p:cNvPr id="4" name="Picture 3">
            <a:extLst>
              <a:ext uri="{FF2B5EF4-FFF2-40B4-BE49-F238E27FC236}">
                <a16:creationId xmlns:a16="http://schemas.microsoft.com/office/drawing/2014/main" id="{DD10149F-963B-1A97-A20B-B056511614C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5478256"/>
            <a:ext cx="1761861" cy="3770519"/>
          </a:xfrm>
          <a:prstGeom prst="rect">
            <a:avLst/>
          </a:prstGeom>
        </p:spPr>
      </p:pic>
    </p:spTree>
    <p:extLst>
      <p:ext uri="{BB962C8B-B14F-4D97-AF65-F5344CB8AC3E}">
        <p14:creationId xmlns:p14="http://schemas.microsoft.com/office/powerpoint/2010/main" val="214030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4CBF-610D-B8DD-800D-BF8AC75C1735}"/>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214776FE-6EC5-6D19-3A32-B481623898E1}"/>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EE6DEDF8-4E1A-B57C-F997-CCE4E87D275D}"/>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E408F1D3-4077-267E-99DF-3573A8D01CB1}"/>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6958978-14C1-0FBA-B706-F1F4F05BB47C}"/>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AD730D8F-BDF9-F8A1-3780-861FF2957DAB}"/>
              </a:ext>
            </a:extLst>
          </p:cNvPr>
          <p:cNvSpPr txBox="1"/>
          <p:nvPr/>
        </p:nvSpPr>
        <p:spPr>
          <a:xfrm>
            <a:off x="3889948" y="289880"/>
            <a:ext cx="105081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Oro kokybės standartai. Visuotinis visuomenės informavimas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8">
            <a:extLst>
              <a:ext uri="{FF2B5EF4-FFF2-40B4-BE49-F238E27FC236}">
                <a16:creationId xmlns:a16="http://schemas.microsoft.com/office/drawing/2014/main" id="{02FABEC5-EB21-1E57-5BE7-8B46039FA2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51323" y="5506523"/>
            <a:ext cx="1585354" cy="3742252"/>
          </a:xfrm>
          <a:prstGeom prst="rect">
            <a:avLst/>
          </a:prstGeom>
        </p:spPr>
      </p:pic>
      <p:pic>
        <p:nvPicPr>
          <p:cNvPr id="5" name="Picture 4">
            <a:extLst>
              <a:ext uri="{FF2B5EF4-FFF2-40B4-BE49-F238E27FC236}">
                <a16:creationId xmlns:a16="http://schemas.microsoft.com/office/drawing/2014/main" id="{E6B18FAC-732D-75E7-53C2-E34D32FC51BB}"/>
              </a:ext>
            </a:extLst>
          </p:cNvPr>
          <p:cNvPicPr>
            <a:picLocks noChangeAspect="1"/>
          </p:cNvPicPr>
          <p:nvPr/>
        </p:nvPicPr>
        <p:blipFill>
          <a:blip r:embed="rId5"/>
          <a:stretch>
            <a:fillRect/>
          </a:stretch>
        </p:blipFill>
        <p:spPr>
          <a:xfrm>
            <a:off x="842921" y="1675286"/>
            <a:ext cx="16602158" cy="6621906"/>
          </a:xfrm>
          <a:prstGeom prst="rect">
            <a:avLst/>
          </a:prstGeom>
        </p:spPr>
      </p:pic>
    </p:spTree>
    <p:extLst>
      <p:ext uri="{BB962C8B-B14F-4D97-AF65-F5344CB8AC3E}">
        <p14:creationId xmlns:p14="http://schemas.microsoft.com/office/powerpoint/2010/main" val="2149328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73F4-F465-448E-F992-BE054B60D641}"/>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174DEB6-F0BF-B5D6-51B5-4C8E04063518}"/>
              </a:ext>
            </a:extLst>
          </p:cNvPr>
          <p:cNvPicPr>
            <a:picLocks noChangeAspect="1"/>
          </p:cNvPicPr>
          <p:nvPr/>
        </p:nvPicPr>
        <p:blipFill>
          <a:blip r:embed="rId3"/>
          <a:stretch>
            <a:fillRect/>
          </a:stretch>
        </p:blipFill>
        <p:spPr>
          <a:xfrm>
            <a:off x="11073572" y="5028549"/>
            <a:ext cx="7026206" cy="4149783"/>
          </a:xfrm>
          <a:prstGeom prst="rect">
            <a:avLst/>
          </a:prstGeom>
        </p:spPr>
      </p:pic>
      <p:sp>
        <p:nvSpPr>
          <p:cNvPr id="8" name="AutoShape 8">
            <a:extLst>
              <a:ext uri="{FF2B5EF4-FFF2-40B4-BE49-F238E27FC236}">
                <a16:creationId xmlns:a16="http://schemas.microsoft.com/office/drawing/2014/main" id="{AA8F46E6-EF59-B86B-811B-4D15AFE9D3DA}"/>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E2E107B2-510B-C6D2-0BBB-05D9071C59F9}"/>
              </a:ext>
            </a:extLst>
          </p:cNvPr>
          <p:cNvPicPr>
            <a:picLocks noChangeAspect="1"/>
          </p:cNvPicPr>
          <p:nvPr/>
        </p:nvPicPr>
        <p:blipFill>
          <a:blip r:embed="rId4"/>
          <a:srcRect/>
          <a:stretch>
            <a:fillRect/>
          </a:stretch>
        </p:blipFill>
        <p:spPr>
          <a:xfrm>
            <a:off x="8144362" y="981600"/>
            <a:ext cx="2592996" cy="1038138"/>
          </a:xfrm>
          <a:prstGeom prst="rect">
            <a:avLst/>
          </a:prstGeom>
        </p:spPr>
      </p:pic>
      <p:sp>
        <p:nvSpPr>
          <p:cNvPr id="15" name="Datos vietos rezervavimo ženklas 28">
            <a:extLst>
              <a:ext uri="{FF2B5EF4-FFF2-40B4-BE49-F238E27FC236}">
                <a16:creationId xmlns:a16="http://schemas.microsoft.com/office/drawing/2014/main" id="{FE93FE80-33A3-2ADF-2CE9-B9848D5E3F23}"/>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243B22D-323E-DFB0-8170-B5B698F812F0}"/>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380FF0D7-69ED-C64F-F5E3-36FB7DA8464D}"/>
              </a:ext>
            </a:extLst>
          </p:cNvPr>
          <p:cNvSpPr txBox="1"/>
          <p:nvPr/>
        </p:nvSpPr>
        <p:spPr>
          <a:xfrm>
            <a:off x="3699249" y="189140"/>
            <a:ext cx="1148322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2025 m. Žirmūnų OKTS duomenys (neatitinka 2030 m. standartų)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CF9CF047-2932-3E95-E0DC-DC831D50EB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73041"/>
            <a:ext cx="3828029" cy="1875734"/>
          </a:xfrm>
          <a:prstGeom prst="rect">
            <a:avLst/>
          </a:prstGeom>
        </p:spPr>
      </p:pic>
      <p:pic>
        <p:nvPicPr>
          <p:cNvPr id="11" name="Picture 10">
            <a:extLst>
              <a:ext uri="{FF2B5EF4-FFF2-40B4-BE49-F238E27FC236}">
                <a16:creationId xmlns:a16="http://schemas.microsoft.com/office/drawing/2014/main" id="{C778BEAE-4268-DCC2-4AA9-25E0C039CDDF}"/>
              </a:ext>
            </a:extLst>
          </p:cNvPr>
          <p:cNvPicPr>
            <a:picLocks noChangeAspect="1"/>
          </p:cNvPicPr>
          <p:nvPr/>
        </p:nvPicPr>
        <p:blipFill>
          <a:blip r:embed="rId6"/>
          <a:stretch>
            <a:fillRect/>
          </a:stretch>
        </p:blipFill>
        <p:spPr>
          <a:xfrm>
            <a:off x="309990" y="868207"/>
            <a:ext cx="7624888" cy="4439654"/>
          </a:xfrm>
          <a:prstGeom prst="rect">
            <a:avLst/>
          </a:prstGeom>
        </p:spPr>
      </p:pic>
      <p:sp>
        <p:nvSpPr>
          <p:cNvPr id="12" name="TextBox 11">
            <a:extLst>
              <a:ext uri="{FF2B5EF4-FFF2-40B4-BE49-F238E27FC236}">
                <a16:creationId xmlns:a16="http://schemas.microsoft.com/office/drawing/2014/main" id="{2F9BDEE9-7842-5BFC-85AA-B16ABB196CE3}"/>
              </a:ext>
            </a:extLst>
          </p:cNvPr>
          <p:cNvSpPr txBox="1"/>
          <p:nvPr/>
        </p:nvSpPr>
        <p:spPr>
          <a:xfrm>
            <a:off x="188222" y="5368635"/>
            <a:ext cx="11483223"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Žirmūnų OKTS, 2025 m. išmatuotos koncentracijos: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Vid. </a:t>
            </a:r>
            <a:r>
              <a:rPr kumimoji="0" lang="en-GB" sz="2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metin</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ė NO</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31,9</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(nuo 2030 m. 20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endPar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Vid</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metinė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10</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20,7</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(nuo 2030 m. 20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endPar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Vid</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metinė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2.5</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10,8</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(nuo 2030 m. 10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NO</a:t>
            </a:r>
            <a:r>
              <a:rPr kumimoji="0" lang="lt-LT" sz="20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maks</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 val.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215-272</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viršijo 7 k. kai leidžiama 18 k. (nuo 2030 m.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3 k.</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endPar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KD</a:t>
            </a:r>
            <a:r>
              <a:rPr kumimoji="0" lang="lt-LT" sz="20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10</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maks</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24 val.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91,4-97,2</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viršijo 4 k., dabar IS nėra (nuo 2030 m. IS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&gt;90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µg/m</a:t>
            </a:r>
            <a:r>
              <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4 k.</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KD</a:t>
            </a:r>
            <a:r>
              <a:rPr kumimoji="0" lang="lt-LT" sz="20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10</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maks</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24 val.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&gt;50</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viršijo 16 k.</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(nuo 2030 m.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&gt;45 µg/m</a:t>
            </a:r>
            <a:r>
              <a:rPr kumimoji="0" lang="lt-LT" sz="2000" b="1"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sng"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būtų 23 k.</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kai leidžiama 18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KD</a:t>
            </a:r>
            <a:r>
              <a:rPr kumimoji="0" lang="lt-LT" sz="20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2.5</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lt-L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maks</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24 val. nuo 2030 m.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&gt;25 </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µg/m</a:t>
            </a:r>
            <a:r>
              <a:rPr kumimoji="0" lang="lt-LT" sz="20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 </a:t>
            </a:r>
            <a:r>
              <a:rPr kumimoji="0" lang="lt-LT"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būtų 16 k.</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kai leidžiama 18 k., bet </a:t>
            </a:r>
            <a:r>
              <a:rPr kumimoji="0" lang="lt-LT" sz="20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&gt;50 µg/m</a:t>
            </a:r>
            <a:r>
              <a:rPr kumimoji="0" lang="lt-LT" sz="2000" b="1"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viršijo 2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tai reiškia, kad 2 kartus būtų tekę informuoti visuomenę</a:t>
            </a:r>
            <a:r>
              <a:rPr kumimoji="0" lang="en-GB"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endParaRPr kumimoji="0" lang="lt-L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589AE418-7241-F0BD-94A1-0E0030E143E5}"/>
              </a:ext>
            </a:extLst>
          </p:cNvPr>
          <p:cNvPicPr>
            <a:picLocks noChangeAspect="1"/>
          </p:cNvPicPr>
          <p:nvPr/>
        </p:nvPicPr>
        <p:blipFill>
          <a:blip r:embed="rId7"/>
          <a:stretch>
            <a:fillRect/>
          </a:stretch>
        </p:blipFill>
        <p:spPr>
          <a:xfrm>
            <a:off x="11073572" y="868207"/>
            <a:ext cx="7026206" cy="4099568"/>
          </a:xfrm>
          <a:prstGeom prst="rect">
            <a:avLst/>
          </a:prstGeom>
        </p:spPr>
      </p:pic>
    </p:spTree>
    <p:extLst>
      <p:ext uri="{BB962C8B-B14F-4D97-AF65-F5344CB8AC3E}">
        <p14:creationId xmlns:p14="http://schemas.microsoft.com/office/powerpoint/2010/main" val="281889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937D-3860-EC4E-3AB5-36AD5112CC9E}"/>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680C13F0-CACB-C8F3-703E-9F2473F58F28}"/>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17DE0199-0AD6-F1FE-A353-482C0DA1237F}"/>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2ED1CD99-DF12-42A7-40BD-3AC241150732}"/>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6C08BF4-9DAB-3B04-365D-EF3F8515A674}"/>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00361065-6FD4-C5A3-81DF-E6B0F12429F8}"/>
              </a:ext>
            </a:extLst>
          </p:cNvPr>
          <p:cNvSpPr txBox="1"/>
          <p:nvPr/>
        </p:nvSpPr>
        <p:spPr>
          <a:xfrm>
            <a:off x="6132718" y="306983"/>
            <a:ext cx="61803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Žirmūnų OKTS duomenys (2025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19353B4F-D200-E4F7-760D-B25BB6100E3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73041"/>
            <a:ext cx="3828029" cy="1875734"/>
          </a:xfrm>
          <a:prstGeom prst="rect">
            <a:avLst/>
          </a:prstGeom>
        </p:spPr>
      </p:pic>
      <p:sp>
        <p:nvSpPr>
          <p:cNvPr id="12" name="TextBox 11">
            <a:extLst>
              <a:ext uri="{FF2B5EF4-FFF2-40B4-BE49-F238E27FC236}">
                <a16:creationId xmlns:a16="http://schemas.microsoft.com/office/drawing/2014/main" id="{86C5A4B9-03C5-844D-D0E9-9892CB3EBE41}"/>
              </a:ext>
            </a:extLst>
          </p:cNvPr>
          <p:cNvSpPr txBox="1"/>
          <p:nvPr/>
        </p:nvSpPr>
        <p:spPr>
          <a:xfrm>
            <a:off x="210809" y="6816917"/>
            <a:ext cx="8731392"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Vidutinė 2025 m. KD2,5 koncentracija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2.5</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žiema-pavasaris </a:t>
            </a:r>
            <a:r>
              <a:rPr kumimoji="0" lang="lt-LT" sz="2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13,5 - 12,6 </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2.5</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vasara-ruduo 7,6 - 9,6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endPar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034C967-4B66-93C2-FEA5-A44900143851}"/>
              </a:ext>
            </a:extLst>
          </p:cNvPr>
          <p:cNvPicPr>
            <a:picLocks noChangeAspect="1"/>
          </p:cNvPicPr>
          <p:nvPr/>
        </p:nvPicPr>
        <p:blipFill>
          <a:blip r:embed="rId5"/>
          <a:stretch>
            <a:fillRect/>
          </a:stretch>
        </p:blipFill>
        <p:spPr>
          <a:xfrm>
            <a:off x="210809" y="1551505"/>
            <a:ext cx="8854320" cy="5103924"/>
          </a:xfrm>
          <a:prstGeom prst="rect">
            <a:avLst/>
          </a:prstGeom>
        </p:spPr>
      </p:pic>
      <p:pic>
        <p:nvPicPr>
          <p:cNvPr id="6" name="Picture 5">
            <a:extLst>
              <a:ext uri="{FF2B5EF4-FFF2-40B4-BE49-F238E27FC236}">
                <a16:creationId xmlns:a16="http://schemas.microsoft.com/office/drawing/2014/main" id="{F3231B70-21B9-C980-0C56-BF2E145BDE1E}"/>
              </a:ext>
            </a:extLst>
          </p:cNvPr>
          <p:cNvPicPr>
            <a:picLocks noChangeAspect="1"/>
          </p:cNvPicPr>
          <p:nvPr/>
        </p:nvPicPr>
        <p:blipFill>
          <a:blip r:embed="rId6"/>
          <a:stretch>
            <a:fillRect/>
          </a:stretch>
        </p:blipFill>
        <p:spPr>
          <a:xfrm>
            <a:off x="9222873" y="1547769"/>
            <a:ext cx="8950598" cy="5104530"/>
          </a:xfrm>
          <a:prstGeom prst="rect">
            <a:avLst/>
          </a:prstGeom>
        </p:spPr>
      </p:pic>
      <p:sp>
        <p:nvSpPr>
          <p:cNvPr id="7" name="TextBox 6">
            <a:extLst>
              <a:ext uri="{FF2B5EF4-FFF2-40B4-BE49-F238E27FC236}">
                <a16:creationId xmlns:a16="http://schemas.microsoft.com/office/drawing/2014/main" id="{CA8A34D9-DC61-E6AF-1F50-F911D65A088B}"/>
              </a:ext>
            </a:extLst>
          </p:cNvPr>
          <p:cNvSpPr txBox="1"/>
          <p:nvPr/>
        </p:nvSpPr>
        <p:spPr>
          <a:xfrm>
            <a:off x="9170183" y="6840305"/>
            <a:ext cx="8731392"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Vidutinė 2025 m. KD10 koncentracija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10</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žiema-pavasaris 19,8 - </a:t>
            </a:r>
            <a:r>
              <a:rPr kumimoji="0" lang="lt-LT" sz="2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28,4</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prstClr val="black"/>
                </a:solidFill>
                <a:effectLst/>
                <a:uLnTx/>
                <a:uFillTx/>
                <a:latin typeface="Calibri"/>
                <a:ea typeface="+mn-ea"/>
                <a:cs typeface="Times New Roman" panose="02020603050405020304" pitchFamily="18" charset="0"/>
              </a:rPr>
              <a:t>10</a:t>
            </a: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vasara-ruduo 17,8 - 17,1 µg/m</a:t>
            </a:r>
            <a:r>
              <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endParaRPr kumimoji="0" lang="lt-LT" sz="2800" b="1"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C33F560-BEC1-FAB3-3C50-189974EB2156}"/>
              </a:ext>
            </a:extLst>
          </p:cNvPr>
          <p:cNvSpPr txBox="1"/>
          <p:nvPr/>
        </p:nvSpPr>
        <p:spPr>
          <a:xfrm>
            <a:off x="6412240" y="8333022"/>
            <a:ext cx="507709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Vidutinė metinė RV nuo 2030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srgbClr val="1F497D"/>
                </a:solidFill>
                <a:effectLst/>
                <a:uLnTx/>
                <a:uFillTx/>
                <a:latin typeface="Calibri"/>
                <a:ea typeface="+mn-ea"/>
                <a:cs typeface="Times New Roman" panose="02020603050405020304" pitchFamily="18" charset="0"/>
              </a:rPr>
              <a:t>2,5</a:t>
            </a:r>
            <a:r>
              <a:rPr kumimoji="0" lang="lt-LT" sz="2800" b="1"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 koncentracija 10 µg/m</a:t>
            </a:r>
            <a:r>
              <a:rPr kumimoji="0" lang="lt-LT" sz="2800" b="1" i="0" u="none" strike="noStrike" kern="1200" cap="none" spc="0" normalizeH="0" baseline="30000" noProof="0" dirty="0">
                <a:ln>
                  <a:noFill/>
                </a:ln>
                <a:solidFill>
                  <a:srgbClr val="1F497D"/>
                </a:solidFill>
                <a:effectLst/>
                <a:uLnTx/>
                <a:uFillTx/>
                <a:latin typeface="Calibri"/>
                <a:ea typeface="+mn-ea"/>
                <a:cs typeface="Times New Roman" panose="02020603050405020304" pitchFamily="18"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1"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    KD</a:t>
            </a:r>
            <a:r>
              <a:rPr kumimoji="0" lang="lt-LT" sz="2800" b="1" i="0" u="none" strike="noStrike" kern="1200" cap="none" spc="0" normalizeH="0" baseline="-25000" noProof="0" dirty="0">
                <a:ln>
                  <a:noFill/>
                </a:ln>
                <a:solidFill>
                  <a:srgbClr val="1F497D"/>
                </a:solidFill>
                <a:effectLst/>
                <a:uLnTx/>
                <a:uFillTx/>
                <a:latin typeface="Calibri"/>
                <a:ea typeface="+mn-ea"/>
                <a:cs typeface="Times New Roman" panose="02020603050405020304" pitchFamily="18" charset="0"/>
              </a:rPr>
              <a:t>10</a:t>
            </a:r>
            <a:r>
              <a:rPr kumimoji="0" lang="lt-LT" sz="2800" b="1" i="0"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 koncentracija 20 µg/m</a:t>
            </a:r>
            <a:r>
              <a:rPr kumimoji="0" lang="lt-LT" sz="2800" b="1" i="0" u="none" strike="noStrike" kern="1200" cap="none" spc="0" normalizeH="0" baseline="30000" noProof="0" dirty="0">
                <a:ln>
                  <a:noFill/>
                </a:ln>
                <a:solidFill>
                  <a:srgbClr val="1F497D"/>
                </a:solidFill>
                <a:effectLst/>
                <a:uLnTx/>
                <a:uFillTx/>
                <a:latin typeface="Calibri"/>
                <a:ea typeface="+mn-ea"/>
                <a:cs typeface="Times New Roman" panose="02020603050405020304" pitchFamily="18" charset="0"/>
              </a:rPr>
              <a:t>3 </a:t>
            </a:r>
          </a:p>
        </p:txBody>
      </p:sp>
    </p:spTree>
    <p:extLst>
      <p:ext uri="{BB962C8B-B14F-4D97-AF65-F5344CB8AC3E}">
        <p14:creationId xmlns:p14="http://schemas.microsoft.com/office/powerpoint/2010/main" val="341541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E19A-5AEA-D23D-9B66-CBC8C40013E8}"/>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E7CEFF41-755D-BDD7-1A17-1A228DB5C037}"/>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80EBFD7A-9E3D-D67B-2043-77A151C3486D}"/>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77847FF-7E4F-BC6D-0F76-9198E8C48935}"/>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C7E0A83-C855-4445-5E14-9E0A9BE49997}"/>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14" name="Rankraštį 13">
                <a:extLst>
                  <a:ext uri="{FF2B5EF4-FFF2-40B4-BE49-F238E27FC236}">
                    <a16:creationId xmlns:a16="http://schemas.microsoft.com/office/drawing/2014/main" id="{6E4C08B0-B4D2-A0C0-81C5-27414A0DF686}"/>
                  </a:ext>
                </a:extLst>
              </p14:cNvPr>
              <p14:cNvContentPartPr/>
              <p14:nvPr/>
            </p14:nvContentPartPr>
            <p14:xfrm>
              <a:off x="8782250" y="5945050"/>
              <a:ext cx="90720" cy="329400"/>
            </p14:xfrm>
          </p:contentPart>
        </mc:Choice>
        <mc:Fallback xmlns="">
          <p:pic>
            <p:nvPicPr>
              <p:cNvPr id="14" name="Rankraštį 13">
                <a:extLst>
                  <a:ext uri="{FF2B5EF4-FFF2-40B4-BE49-F238E27FC236}">
                    <a16:creationId xmlns:a16="http://schemas.microsoft.com/office/drawing/2014/main" id="{6E4C08B0-B4D2-A0C0-81C5-27414A0DF686}"/>
                  </a:ext>
                </a:extLst>
              </p:cNvPr>
              <p:cNvPicPr/>
              <p:nvPr/>
            </p:nvPicPr>
            <p:blipFill>
              <a:blip r:embed="rId18"/>
              <a:stretch>
                <a:fillRect/>
              </a:stretch>
            </p:blipFill>
            <p:spPr>
              <a:xfrm>
                <a:off x="8764250" y="5927050"/>
                <a:ext cx="126360" cy="365040"/>
              </a:xfrm>
              <a:prstGeom prst="rect">
                <a:avLst/>
              </a:prstGeom>
            </p:spPr>
          </p:pic>
        </mc:Fallback>
      </mc:AlternateContent>
      <p:grpSp>
        <p:nvGrpSpPr>
          <p:cNvPr id="43" name="Grupė 42">
            <a:extLst>
              <a:ext uri="{FF2B5EF4-FFF2-40B4-BE49-F238E27FC236}">
                <a16:creationId xmlns:a16="http://schemas.microsoft.com/office/drawing/2014/main" id="{AB01065F-8687-2702-5DD5-8C148645A82B}"/>
              </a:ext>
            </a:extLst>
          </p:cNvPr>
          <p:cNvGrpSpPr/>
          <p:nvPr/>
        </p:nvGrpSpPr>
        <p:grpSpPr>
          <a:xfrm>
            <a:off x="7606960" y="5345225"/>
            <a:ext cx="219960" cy="281160"/>
            <a:chOff x="7606960" y="5345225"/>
            <a:chExt cx="219960" cy="281160"/>
          </a:xfrm>
        </p:grpSpPr>
        <mc:AlternateContent xmlns:mc="http://schemas.openxmlformats.org/markup-compatibility/2006" xmlns:p14="http://schemas.microsoft.com/office/powerpoint/2010/main">
          <mc:Choice Requires="p14">
            <p:contentPart p14:bwMode="auto" r:id="rId19">
              <p14:nvContentPartPr>
                <p14:cNvPr id="37" name="Rankraštį 36">
                  <a:extLst>
                    <a:ext uri="{FF2B5EF4-FFF2-40B4-BE49-F238E27FC236}">
                      <a16:creationId xmlns:a16="http://schemas.microsoft.com/office/drawing/2014/main" id="{74A21B35-1EFD-FF5B-63E4-07EAF95A4526}"/>
                    </a:ext>
                  </a:extLst>
                </p14:cNvPr>
                <p14:cNvContentPartPr/>
                <p14:nvPr/>
              </p14:nvContentPartPr>
              <p14:xfrm>
                <a:off x="7606960" y="5345225"/>
                <a:ext cx="219960" cy="281160"/>
              </p14:xfrm>
            </p:contentPart>
          </mc:Choice>
          <mc:Fallback xmlns="">
            <p:pic>
              <p:nvPicPr>
                <p:cNvPr id="37" name="Rankraštį 36">
                  <a:extLst>
                    <a:ext uri="{FF2B5EF4-FFF2-40B4-BE49-F238E27FC236}">
                      <a16:creationId xmlns:a16="http://schemas.microsoft.com/office/drawing/2014/main" id="{74A21B35-1EFD-FF5B-63E4-07EAF95A4526}"/>
                    </a:ext>
                  </a:extLst>
                </p:cNvPr>
                <p:cNvPicPr/>
                <p:nvPr/>
              </p:nvPicPr>
              <p:blipFill>
                <a:blip r:embed="rId20"/>
                <a:stretch>
                  <a:fillRect/>
                </a:stretch>
              </p:blipFill>
              <p:spPr>
                <a:xfrm>
                  <a:off x="7589320" y="5327225"/>
                  <a:ext cx="25560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Rankraštį 37">
                  <a:extLst>
                    <a:ext uri="{FF2B5EF4-FFF2-40B4-BE49-F238E27FC236}">
                      <a16:creationId xmlns:a16="http://schemas.microsoft.com/office/drawing/2014/main" id="{A2541FFA-352B-F5E9-E345-AAD13EF1346A}"/>
                    </a:ext>
                  </a:extLst>
                </p14:cNvPr>
                <p14:cNvContentPartPr/>
                <p14:nvPr/>
              </p14:nvContentPartPr>
              <p14:xfrm>
                <a:off x="7715680" y="5484905"/>
                <a:ext cx="12600" cy="63720"/>
              </p14:xfrm>
            </p:contentPart>
          </mc:Choice>
          <mc:Fallback xmlns="">
            <p:pic>
              <p:nvPicPr>
                <p:cNvPr id="38" name="Rankraštį 37">
                  <a:extLst>
                    <a:ext uri="{FF2B5EF4-FFF2-40B4-BE49-F238E27FC236}">
                      <a16:creationId xmlns:a16="http://schemas.microsoft.com/office/drawing/2014/main" id="{A2541FFA-352B-F5E9-E345-AAD13EF1346A}"/>
                    </a:ext>
                  </a:extLst>
                </p:cNvPr>
                <p:cNvPicPr/>
                <p:nvPr/>
              </p:nvPicPr>
              <p:blipFill>
                <a:blip r:embed="rId22"/>
                <a:stretch>
                  <a:fillRect/>
                </a:stretch>
              </p:blipFill>
              <p:spPr>
                <a:xfrm>
                  <a:off x="7697680" y="5466905"/>
                  <a:ext cx="482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Rankraštį 41">
                  <a:extLst>
                    <a:ext uri="{FF2B5EF4-FFF2-40B4-BE49-F238E27FC236}">
                      <a16:creationId xmlns:a16="http://schemas.microsoft.com/office/drawing/2014/main" id="{17251922-BADC-D480-0330-696D9E26AE1B}"/>
                    </a:ext>
                  </a:extLst>
                </p14:cNvPr>
                <p14:cNvContentPartPr/>
                <p14:nvPr/>
              </p14:nvContentPartPr>
              <p14:xfrm>
                <a:off x="7648360" y="5508665"/>
                <a:ext cx="55800" cy="360"/>
              </p14:xfrm>
            </p:contentPart>
          </mc:Choice>
          <mc:Fallback xmlns="">
            <p:pic>
              <p:nvPicPr>
                <p:cNvPr id="42" name="Rankraštį 41">
                  <a:extLst>
                    <a:ext uri="{FF2B5EF4-FFF2-40B4-BE49-F238E27FC236}">
                      <a16:creationId xmlns:a16="http://schemas.microsoft.com/office/drawing/2014/main" id="{17251922-BADC-D480-0330-696D9E26AE1B}"/>
                    </a:ext>
                  </a:extLst>
                </p:cNvPr>
                <p:cNvPicPr/>
                <p:nvPr/>
              </p:nvPicPr>
              <p:blipFill>
                <a:blip r:embed="rId24"/>
                <a:stretch>
                  <a:fillRect/>
                </a:stretch>
              </p:blipFill>
              <p:spPr>
                <a:xfrm>
                  <a:off x="7630360" y="5490665"/>
                  <a:ext cx="914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44" name="Rankraštį 43">
                <a:extLst>
                  <a:ext uri="{FF2B5EF4-FFF2-40B4-BE49-F238E27FC236}">
                    <a16:creationId xmlns:a16="http://schemas.microsoft.com/office/drawing/2014/main" id="{7E611920-2543-4585-93C3-D90D4E5F61FF}"/>
                  </a:ext>
                </a:extLst>
              </p14:cNvPr>
              <p14:cNvContentPartPr/>
              <p14:nvPr/>
            </p14:nvContentPartPr>
            <p14:xfrm>
              <a:off x="7617760" y="5671025"/>
              <a:ext cx="209520" cy="187920"/>
            </p14:xfrm>
          </p:contentPart>
        </mc:Choice>
        <mc:Fallback xmlns="">
          <p:pic>
            <p:nvPicPr>
              <p:cNvPr id="44" name="Rankraštį 43">
                <a:extLst>
                  <a:ext uri="{FF2B5EF4-FFF2-40B4-BE49-F238E27FC236}">
                    <a16:creationId xmlns:a16="http://schemas.microsoft.com/office/drawing/2014/main" id="{7E611920-2543-4585-93C3-D90D4E5F61FF}"/>
                  </a:ext>
                </a:extLst>
              </p:cNvPr>
              <p:cNvPicPr/>
              <p:nvPr/>
            </p:nvPicPr>
            <p:blipFill>
              <a:blip r:embed="rId26"/>
              <a:stretch>
                <a:fillRect/>
              </a:stretch>
            </p:blipFill>
            <p:spPr>
              <a:xfrm>
                <a:off x="7599760" y="5653385"/>
                <a:ext cx="245160" cy="223560"/>
              </a:xfrm>
              <a:prstGeom prst="rect">
                <a:avLst/>
              </a:prstGeom>
            </p:spPr>
          </p:pic>
        </mc:Fallback>
      </mc:AlternateContent>
      <p:grpSp>
        <p:nvGrpSpPr>
          <p:cNvPr id="47" name="Grupė 46">
            <a:extLst>
              <a:ext uri="{FF2B5EF4-FFF2-40B4-BE49-F238E27FC236}">
                <a16:creationId xmlns:a16="http://schemas.microsoft.com/office/drawing/2014/main" id="{CE248FA4-B444-1581-E96A-D9CA7DDD47A3}"/>
              </a:ext>
            </a:extLst>
          </p:cNvPr>
          <p:cNvGrpSpPr/>
          <p:nvPr/>
        </p:nvGrpSpPr>
        <p:grpSpPr>
          <a:xfrm>
            <a:off x="7626040" y="5999345"/>
            <a:ext cx="213120" cy="186480"/>
            <a:chOff x="7626040" y="5999345"/>
            <a:chExt cx="213120" cy="186480"/>
          </a:xfrm>
        </p:grpSpPr>
        <mc:AlternateContent xmlns:mc="http://schemas.openxmlformats.org/markup-compatibility/2006" xmlns:p14="http://schemas.microsoft.com/office/powerpoint/2010/main">
          <mc:Choice Requires="p14">
            <p:contentPart p14:bwMode="auto" r:id="rId27">
              <p14:nvContentPartPr>
                <p14:cNvPr id="45" name="Rankraštį 44">
                  <a:extLst>
                    <a:ext uri="{FF2B5EF4-FFF2-40B4-BE49-F238E27FC236}">
                      <a16:creationId xmlns:a16="http://schemas.microsoft.com/office/drawing/2014/main" id="{DBE9B54B-598B-B439-86B8-0354586E1132}"/>
                    </a:ext>
                  </a:extLst>
                </p14:cNvPr>
                <p14:cNvContentPartPr/>
                <p14:nvPr/>
              </p14:nvContentPartPr>
              <p14:xfrm>
                <a:off x="7626040" y="5999345"/>
                <a:ext cx="213120" cy="186480"/>
              </p14:xfrm>
            </p:contentPart>
          </mc:Choice>
          <mc:Fallback xmlns="">
            <p:pic>
              <p:nvPicPr>
                <p:cNvPr id="45" name="Rankraštį 44">
                  <a:extLst>
                    <a:ext uri="{FF2B5EF4-FFF2-40B4-BE49-F238E27FC236}">
                      <a16:creationId xmlns:a16="http://schemas.microsoft.com/office/drawing/2014/main" id="{DBE9B54B-598B-B439-86B8-0354586E1132}"/>
                    </a:ext>
                  </a:extLst>
                </p:cNvPr>
                <p:cNvPicPr/>
                <p:nvPr/>
              </p:nvPicPr>
              <p:blipFill>
                <a:blip r:embed="rId28"/>
                <a:stretch>
                  <a:fillRect/>
                </a:stretch>
              </p:blipFill>
              <p:spPr>
                <a:xfrm>
                  <a:off x="7608400" y="5981345"/>
                  <a:ext cx="2487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Rankraštį 45">
                  <a:extLst>
                    <a:ext uri="{FF2B5EF4-FFF2-40B4-BE49-F238E27FC236}">
                      <a16:creationId xmlns:a16="http://schemas.microsoft.com/office/drawing/2014/main" id="{4955FB23-E206-9F29-0BB4-4CB8239C9BE4}"/>
                    </a:ext>
                  </a:extLst>
                </p14:cNvPr>
                <p14:cNvContentPartPr/>
                <p14:nvPr/>
              </p14:nvContentPartPr>
              <p14:xfrm>
                <a:off x="7770040" y="6099065"/>
                <a:ext cx="54720" cy="6840"/>
              </p14:xfrm>
            </p:contentPart>
          </mc:Choice>
          <mc:Fallback xmlns="">
            <p:pic>
              <p:nvPicPr>
                <p:cNvPr id="46" name="Rankraštį 45">
                  <a:extLst>
                    <a:ext uri="{FF2B5EF4-FFF2-40B4-BE49-F238E27FC236}">
                      <a16:creationId xmlns:a16="http://schemas.microsoft.com/office/drawing/2014/main" id="{4955FB23-E206-9F29-0BB4-4CB8239C9BE4}"/>
                    </a:ext>
                  </a:extLst>
                </p:cNvPr>
                <p:cNvPicPr/>
                <p:nvPr/>
              </p:nvPicPr>
              <p:blipFill>
                <a:blip r:embed="rId30"/>
                <a:stretch>
                  <a:fillRect/>
                </a:stretch>
              </p:blipFill>
              <p:spPr>
                <a:xfrm>
                  <a:off x="7752040" y="6081065"/>
                  <a:ext cx="9036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8" name="Rankraštį 47">
                <a:extLst>
                  <a:ext uri="{FF2B5EF4-FFF2-40B4-BE49-F238E27FC236}">
                    <a16:creationId xmlns:a16="http://schemas.microsoft.com/office/drawing/2014/main" id="{4BC47F18-965F-A0A4-EC07-FAE03D819EC6}"/>
                  </a:ext>
                </a:extLst>
              </p14:cNvPr>
              <p14:cNvContentPartPr/>
              <p14:nvPr/>
            </p14:nvContentPartPr>
            <p14:xfrm>
              <a:off x="8747440" y="5370065"/>
              <a:ext cx="359640" cy="231120"/>
            </p14:xfrm>
          </p:contentPart>
        </mc:Choice>
        <mc:Fallback xmlns="">
          <p:pic>
            <p:nvPicPr>
              <p:cNvPr id="48" name="Rankraštį 47">
                <a:extLst>
                  <a:ext uri="{FF2B5EF4-FFF2-40B4-BE49-F238E27FC236}">
                    <a16:creationId xmlns:a16="http://schemas.microsoft.com/office/drawing/2014/main" id="{4BC47F18-965F-A0A4-EC07-FAE03D819EC6}"/>
                  </a:ext>
                </a:extLst>
              </p:cNvPr>
              <p:cNvPicPr/>
              <p:nvPr/>
            </p:nvPicPr>
            <p:blipFill>
              <a:blip r:embed="rId32"/>
              <a:stretch>
                <a:fillRect/>
              </a:stretch>
            </p:blipFill>
            <p:spPr>
              <a:xfrm>
                <a:off x="8729440" y="5352425"/>
                <a:ext cx="39528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9" name="Rankraštį 48">
                <a:extLst>
                  <a:ext uri="{FF2B5EF4-FFF2-40B4-BE49-F238E27FC236}">
                    <a16:creationId xmlns:a16="http://schemas.microsoft.com/office/drawing/2014/main" id="{CF8950CD-51DD-4136-48E8-B8123591CE1D}"/>
                  </a:ext>
                </a:extLst>
              </p14:cNvPr>
              <p14:cNvContentPartPr/>
              <p14:nvPr/>
            </p14:nvContentPartPr>
            <p14:xfrm>
              <a:off x="9019960" y="5416505"/>
              <a:ext cx="384120" cy="191520"/>
            </p14:xfrm>
          </p:contentPart>
        </mc:Choice>
        <mc:Fallback xmlns="">
          <p:pic>
            <p:nvPicPr>
              <p:cNvPr id="49" name="Rankraštį 48">
                <a:extLst>
                  <a:ext uri="{FF2B5EF4-FFF2-40B4-BE49-F238E27FC236}">
                    <a16:creationId xmlns:a16="http://schemas.microsoft.com/office/drawing/2014/main" id="{CF8950CD-51DD-4136-48E8-B8123591CE1D}"/>
                  </a:ext>
                </a:extLst>
              </p:cNvPr>
              <p:cNvPicPr/>
              <p:nvPr/>
            </p:nvPicPr>
            <p:blipFill>
              <a:blip r:embed="rId34"/>
              <a:stretch>
                <a:fillRect/>
              </a:stretch>
            </p:blipFill>
            <p:spPr>
              <a:xfrm>
                <a:off x="9001960" y="5398505"/>
                <a:ext cx="41976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0" name="Rankraštį 49">
                <a:extLst>
                  <a:ext uri="{FF2B5EF4-FFF2-40B4-BE49-F238E27FC236}">
                    <a16:creationId xmlns:a16="http://schemas.microsoft.com/office/drawing/2014/main" id="{0D7EF6C9-EB2D-49D0-7CA4-0FFE88147E1C}"/>
                  </a:ext>
                </a:extLst>
              </p14:cNvPr>
              <p14:cNvContentPartPr/>
              <p14:nvPr/>
            </p14:nvContentPartPr>
            <p14:xfrm>
              <a:off x="9070720" y="5492825"/>
              <a:ext cx="598320" cy="135360"/>
            </p14:xfrm>
          </p:contentPart>
        </mc:Choice>
        <mc:Fallback xmlns="">
          <p:pic>
            <p:nvPicPr>
              <p:cNvPr id="50" name="Rankraštį 49">
                <a:extLst>
                  <a:ext uri="{FF2B5EF4-FFF2-40B4-BE49-F238E27FC236}">
                    <a16:creationId xmlns:a16="http://schemas.microsoft.com/office/drawing/2014/main" id="{0D7EF6C9-EB2D-49D0-7CA4-0FFE88147E1C}"/>
                  </a:ext>
                </a:extLst>
              </p:cNvPr>
              <p:cNvPicPr/>
              <p:nvPr/>
            </p:nvPicPr>
            <p:blipFill>
              <a:blip r:embed="rId36"/>
              <a:stretch>
                <a:fillRect/>
              </a:stretch>
            </p:blipFill>
            <p:spPr>
              <a:xfrm>
                <a:off x="9052720" y="5474825"/>
                <a:ext cx="6339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1" name="Rankraštį 50">
                <a:extLst>
                  <a:ext uri="{FF2B5EF4-FFF2-40B4-BE49-F238E27FC236}">
                    <a16:creationId xmlns:a16="http://schemas.microsoft.com/office/drawing/2014/main" id="{17096E01-3FF2-4214-2476-391EA430E4D0}"/>
                  </a:ext>
                </a:extLst>
              </p14:cNvPr>
              <p14:cNvContentPartPr/>
              <p14:nvPr/>
            </p14:nvContentPartPr>
            <p14:xfrm>
              <a:off x="8766880" y="5404625"/>
              <a:ext cx="118800" cy="133560"/>
            </p14:xfrm>
          </p:contentPart>
        </mc:Choice>
        <mc:Fallback xmlns="">
          <p:pic>
            <p:nvPicPr>
              <p:cNvPr id="51" name="Rankraštį 50">
                <a:extLst>
                  <a:ext uri="{FF2B5EF4-FFF2-40B4-BE49-F238E27FC236}">
                    <a16:creationId xmlns:a16="http://schemas.microsoft.com/office/drawing/2014/main" id="{17096E01-3FF2-4214-2476-391EA430E4D0}"/>
                  </a:ext>
                </a:extLst>
              </p:cNvPr>
              <p:cNvPicPr/>
              <p:nvPr/>
            </p:nvPicPr>
            <p:blipFill>
              <a:blip r:embed="rId38"/>
              <a:stretch>
                <a:fillRect/>
              </a:stretch>
            </p:blipFill>
            <p:spPr>
              <a:xfrm>
                <a:off x="8749240" y="5386985"/>
                <a:ext cx="1544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2" name="Rankraštį 51">
                <a:extLst>
                  <a:ext uri="{FF2B5EF4-FFF2-40B4-BE49-F238E27FC236}">
                    <a16:creationId xmlns:a16="http://schemas.microsoft.com/office/drawing/2014/main" id="{78F218B0-0FB1-F207-9598-1E1E25A8BE9F}"/>
                  </a:ext>
                </a:extLst>
              </p14:cNvPr>
              <p14:cNvContentPartPr/>
              <p14:nvPr/>
            </p14:nvContentPartPr>
            <p14:xfrm>
              <a:off x="8946880" y="5456105"/>
              <a:ext cx="124200" cy="569520"/>
            </p14:xfrm>
          </p:contentPart>
        </mc:Choice>
        <mc:Fallback xmlns="">
          <p:pic>
            <p:nvPicPr>
              <p:cNvPr id="52" name="Rankraštį 51">
                <a:extLst>
                  <a:ext uri="{FF2B5EF4-FFF2-40B4-BE49-F238E27FC236}">
                    <a16:creationId xmlns:a16="http://schemas.microsoft.com/office/drawing/2014/main" id="{78F218B0-0FB1-F207-9598-1E1E25A8BE9F}"/>
                  </a:ext>
                </a:extLst>
              </p:cNvPr>
              <p:cNvPicPr/>
              <p:nvPr/>
            </p:nvPicPr>
            <p:blipFill>
              <a:blip r:embed="rId40"/>
              <a:stretch>
                <a:fillRect/>
              </a:stretch>
            </p:blipFill>
            <p:spPr>
              <a:xfrm>
                <a:off x="8929240" y="5438105"/>
                <a:ext cx="159840" cy="605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4" name="Rankraštį 53">
                <a:extLst>
                  <a:ext uri="{FF2B5EF4-FFF2-40B4-BE49-F238E27FC236}">
                    <a16:creationId xmlns:a16="http://schemas.microsoft.com/office/drawing/2014/main" id="{92EECD69-9A0F-9254-AAA0-A463EEC88CC3}"/>
                  </a:ext>
                </a:extLst>
              </p14:cNvPr>
              <p14:cNvContentPartPr/>
              <p14:nvPr/>
            </p14:nvContentPartPr>
            <p14:xfrm>
              <a:off x="8978560" y="5321105"/>
              <a:ext cx="161280" cy="492120"/>
            </p14:xfrm>
          </p:contentPart>
        </mc:Choice>
        <mc:Fallback xmlns="">
          <p:pic>
            <p:nvPicPr>
              <p:cNvPr id="54" name="Rankraštį 53">
                <a:extLst>
                  <a:ext uri="{FF2B5EF4-FFF2-40B4-BE49-F238E27FC236}">
                    <a16:creationId xmlns:a16="http://schemas.microsoft.com/office/drawing/2014/main" id="{92EECD69-9A0F-9254-AAA0-A463EEC88CC3}"/>
                  </a:ext>
                </a:extLst>
              </p:cNvPr>
              <p:cNvPicPr/>
              <p:nvPr/>
            </p:nvPicPr>
            <p:blipFill>
              <a:blip r:embed="rId42"/>
              <a:stretch>
                <a:fillRect/>
              </a:stretch>
            </p:blipFill>
            <p:spPr>
              <a:xfrm>
                <a:off x="8960560" y="5303465"/>
                <a:ext cx="196920" cy="527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Rankraštį 55">
                <a:extLst>
                  <a:ext uri="{FF2B5EF4-FFF2-40B4-BE49-F238E27FC236}">
                    <a16:creationId xmlns:a16="http://schemas.microsoft.com/office/drawing/2014/main" id="{8AB95D40-DA4A-3E77-4FEF-611E963BD337}"/>
                  </a:ext>
                </a:extLst>
              </p14:cNvPr>
              <p14:cNvContentPartPr/>
              <p14:nvPr/>
            </p14:nvContentPartPr>
            <p14:xfrm>
              <a:off x="8764360" y="5456105"/>
              <a:ext cx="187560" cy="455040"/>
            </p14:xfrm>
          </p:contentPart>
        </mc:Choice>
        <mc:Fallback xmlns="">
          <p:pic>
            <p:nvPicPr>
              <p:cNvPr id="56" name="Rankraštį 55">
                <a:extLst>
                  <a:ext uri="{FF2B5EF4-FFF2-40B4-BE49-F238E27FC236}">
                    <a16:creationId xmlns:a16="http://schemas.microsoft.com/office/drawing/2014/main" id="{8AB95D40-DA4A-3E77-4FEF-611E963BD337}"/>
                  </a:ext>
                </a:extLst>
              </p:cNvPr>
              <p:cNvPicPr/>
              <p:nvPr/>
            </p:nvPicPr>
            <p:blipFill>
              <a:blip r:embed="rId44"/>
              <a:stretch>
                <a:fillRect/>
              </a:stretch>
            </p:blipFill>
            <p:spPr>
              <a:xfrm>
                <a:off x="8746720" y="5438465"/>
                <a:ext cx="223200" cy="490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8" name="Rankraštį 57">
                <a:extLst>
                  <a:ext uri="{FF2B5EF4-FFF2-40B4-BE49-F238E27FC236}">
                    <a16:creationId xmlns:a16="http://schemas.microsoft.com/office/drawing/2014/main" id="{E18959AF-3593-CA70-7B86-209DFFA34A9D}"/>
                  </a:ext>
                </a:extLst>
              </p14:cNvPr>
              <p14:cNvContentPartPr/>
              <p14:nvPr/>
            </p14:nvContentPartPr>
            <p14:xfrm>
              <a:off x="8775520" y="5457185"/>
              <a:ext cx="355680" cy="54000"/>
            </p14:xfrm>
          </p:contentPart>
        </mc:Choice>
        <mc:Fallback xmlns="">
          <p:pic>
            <p:nvPicPr>
              <p:cNvPr id="58" name="Rankraštį 57">
                <a:extLst>
                  <a:ext uri="{FF2B5EF4-FFF2-40B4-BE49-F238E27FC236}">
                    <a16:creationId xmlns:a16="http://schemas.microsoft.com/office/drawing/2014/main" id="{E18959AF-3593-CA70-7B86-209DFFA34A9D}"/>
                  </a:ext>
                </a:extLst>
              </p:cNvPr>
              <p:cNvPicPr/>
              <p:nvPr/>
            </p:nvPicPr>
            <p:blipFill>
              <a:blip r:embed="rId46"/>
              <a:stretch>
                <a:fillRect/>
              </a:stretch>
            </p:blipFill>
            <p:spPr>
              <a:xfrm>
                <a:off x="8757520" y="5439545"/>
                <a:ext cx="391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9" name="Rankraštį 58">
                <a:extLst>
                  <a:ext uri="{FF2B5EF4-FFF2-40B4-BE49-F238E27FC236}">
                    <a16:creationId xmlns:a16="http://schemas.microsoft.com/office/drawing/2014/main" id="{76C74ED5-AA97-0AF4-F251-6FFFEE6006E8}"/>
                  </a:ext>
                </a:extLst>
              </p14:cNvPr>
              <p14:cNvContentPartPr/>
              <p14:nvPr/>
            </p14:nvContentPartPr>
            <p14:xfrm>
              <a:off x="8823040" y="5627105"/>
              <a:ext cx="245160" cy="255240"/>
            </p14:xfrm>
          </p:contentPart>
        </mc:Choice>
        <mc:Fallback xmlns="">
          <p:pic>
            <p:nvPicPr>
              <p:cNvPr id="59" name="Rankraštį 58">
                <a:extLst>
                  <a:ext uri="{FF2B5EF4-FFF2-40B4-BE49-F238E27FC236}">
                    <a16:creationId xmlns:a16="http://schemas.microsoft.com/office/drawing/2014/main" id="{76C74ED5-AA97-0AF4-F251-6FFFEE6006E8}"/>
                  </a:ext>
                </a:extLst>
              </p:cNvPr>
              <p:cNvPicPr/>
              <p:nvPr/>
            </p:nvPicPr>
            <p:blipFill>
              <a:blip r:embed="rId48"/>
              <a:stretch>
                <a:fillRect/>
              </a:stretch>
            </p:blipFill>
            <p:spPr>
              <a:xfrm>
                <a:off x="8805400" y="5609105"/>
                <a:ext cx="2808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0" name="Rankraštį 59">
                <a:extLst>
                  <a:ext uri="{FF2B5EF4-FFF2-40B4-BE49-F238E27FC236}">
                    <a16:creationId xmlns:a16="http://schemas.microsoft.com/office/drawing/2014/main" id="{F8352FA3-42D2-701B-1D57-375C399CEEA9}"/>
                  </a:ext>
                </a:extLst>
              </p14:cNvPr>
              <p14:cNvContentPartPr/>
              <p14:nvPr/>
            </p14:nvContentPartPr>
            <p14:xfrm>
              <a:off x="8886760" y="5753105"/>
              <a:ext cx="188280" cy="164160"/>
            </p14:xfrm>
          </p:contentPart>
        </mc:Choice>
        <mc:Fallback xmlns="">
          <p:pic>
            <p:nvPicPr>
              <p:cNvPr id="60" name="Rankraštį 59">
                <a:extLst>
                  <a:ext uri="{FF2B5EF4-FFF2-40B4-BE49-F238E27FC236}">
                    <a16:creationId xmlns:a16="http://schemas.microsoft.com/office/drawing/2014/main" id="{F8352FA3-42D2-701B-1D57-375C399CEEA9}"/>
                  </a:ext>
                </a:extLst>
              </p:cNvPr>
              <p:cNvPicPr/>
              <p:nvPr/>
            </p:nvPicPr>
            <p:blipFill>
              <a:blip r:embed="rId50"/>
              <a:stretch>
                <a:fillRect/>
              </a:stretch>
            </p:blipFill>
            <p:spPr>
              <a:xfrm>
                <a:off x="8869120" y="5735105"/>
                <a:ext cx="2239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 name="Rankraštį 60">
                <a:extLst>
                  <a:ext uri="{FF2B5EF4-FFF2-40B4-BE49-F238E27FC236}">
                    <a16:creationId xmlns:a16="http://schemas.microsoft.com/office/drawing/2014/main" id="{7F68FAC1-039A-DEA2-D9DE-D1B330014131}"/>
                  </a:ext>
                </a:extLst>
              </p14:cNvPr>
              <p14:cNvContentPartPr/>
              <p14:nvPr/>
            </p14:nvContentPartPr>
            <p14:xfrm>
              <a:off x="8842120" y="5694785"/>
              <a:ext cx="142920" cy="372600"/>
            </p14:xfrm>
          </p:contentPart>
        </mc:Choice>
        <mc:Fallback xmlns="">
          <p:pic>
            <p:nvPicPr>
              <p:cNvPr id="61" name="Rankraštį 60">
                <a:extLst>
                  <a:ext uri="{FF2B5EF4-FFF2-40B4-BE49-F238E27FC236}">
                    <a16:creationId xmlns:a16="http://schemas.microsoft.com/office/drawing/2014/main" id="{7F68FAC1-039A-DEA2-D9DE-D1B330014131}"/>
                  </a:ext>
                </a:extLst>
              </p:cNvPr>
              <p:cNvPicPr/>
              <p:nvPr/>
            </p:nvPicPr>
            <p:blipFill>
              <a:blip r:embed="rId52"/>
              <a:stretch>
                <a:fillRect/>
              </a:stretch>
            </p:blipFill>
            <p:spPr>
              <a:xfrm>
                <a:off x="8824120" y="5677145"/>
                <a:ext cx="17856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2" name="Rankraštį 61">
                <a:extLst>
                  <a:ext uri="{FF2B5EF4-FFF2-40B4-BE49-F238E27FC236}">
                    <a16:creationId xmlns:a16="http://schemas.microsoft.com/office/drawing/2014/main" id="{5039AC8F-9D42-A223-6D7C-3E13585186AB}"/>
                  </a:ext>
                </a:extLst>
              </p14:cNvPr>
              <p14:cNvContentPartPr/>
              <p14:nvPr/>
            </p14:nvContentPartPr>
            <p14:xfrm>
              <a:off x="8859040" y="5996825"/>
              <a:ext cx="291600" cy="244080"/>
            </p14:xfrm>
          </p:contentPart>
        </mc:Choice>
        <mc:Fallback xmlns="">
          <p:pic>
            <p:nvPicPr>
              <p:cNvPr id="62" name="Rankraštį 61">
                <a:extLst>
                  <a:ext uri="{FF2B5EF4-FFF2-40B4-BE49-F238E27FC236}">
                    <a16:creationId xmlns:a16="http://schemas.microsoft.com/office/drawing/2014/main" id="{5039AC8F-9D42-A223-6D7C-3E13585186AB}"/>
                  </a:ext>
                </a:extLst>
              </p:cNvPr>
              <p:cNvPicPr/>
              <p:nvPr/>
            </p:nvPicPr>
            <p:blipFill>
              <a:blip r:embed="rId54"/>
              <a:stretch>
                <a:fillRect/>
              </a:stretch>
            </p:blipFill>
            <p:spPr>
              <a:xfrm>
                <a:off x="8841400" y="5978825"/>
                <a:ext cx="3272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 name="Rankraštį 62">
                <a:extLst>
                  <a:ext uri="{FF2B5EF4-FFF2-40B4-BE49-F238E27FC236}">
                    <a16:creationId xmlns:a16="http://schemas.microsoft.com/office/drawing/2014/main" id="{28097765-37C6-B164-7804-26919B7F8D88}"/>
                  </a:ext>
                </a:extLst>
              </p14:cNvPr>
              <p14:cNvContentPartPr/>
              <p14:nvPr/>
            </p14:nvContentPartPr>
            <p14:xfrm>
              <a:off x="8781640" y="5600465"/>
              <a:ext cx="562320" cy="763560"/>
            </p14:xfrm>
          </p:contentPart>
        </mc:Choice>
        <mc:Fallback xmlns="">
          <p:pic>
            <p:nvPicPr>
              <p:cNvPr id="63" name="Rankraštį 62">
                <a:extLst>
                  <a:ext uri="{FF2B5EF4-FFF2-40B4-BE49-F238E27FC236}">
                    <a16:creationId xmlns:a16="http://schemas.microsoft.com/office/drawing/2014/main" id="{28097765-37C6-B164-7804-26919B7F8D88}"/>
                  </a:ext>
                </a:extLst>
              </p:cNvPr>
              <p:cNvPicPr/>
              <p:nvPr/>
            </p:nvPicPr>
            <p:blipFill>
              <a:blip r:embed="rId56"/>
              <a:stretch>
                <a:fillRect/>
              </a:stretch>
            </p:blipFill>
            <p:spPr>
              <a:xfrm>
                <a:off x="8764000" y="5582825"/>
                <a:ext cx="597960" cy="799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4" name="Rankraštį 63">
                <a:extLst>
                  <a:ext uri="{FF2B5EF4-FFF2-40B4-BE49-F238E27FC236}">
                    <a16:creationId xmlns:a16="http://schemas.microsoft.com/office/drawing/2014/main" id="{580159E7-234B-2835-51B7-2B146273D1C8}"/>
                  </a:ext>
                </a:extLst>
              </p14:cNvPr>
              <p14:cNvContentPartPr/>
              <p14:nvPr/>
            </p14:nvContentPartPr>
            <p14:xfrm>
              <a:off x="8765080" y="6069905"/>
              <a:ext cx="361440" cy="184320"/>
            </p14:xfrm>
          </p:contentPart>
        </mc:Choice>
        <mc:Fallback xmlns="">
          <p:pic>
            <p:nvPicPr>
              <p:cNvPr id="64" name="Rankraštį 63">
                <a:extLst>
                  <a:ext uri="{FF2B5EF4-FFF2-40B4-BE49-F238E27FC236}">
                    <a16:creationId xmlns:a16="http://schemas.microsoft.com/office/drawing/2014/main" id="{580159E7-234B-2835-51B7-2B146273D1C8}"/>
                  </a:ext>
                </a:extLst>
              </p:cNvPr>
              <p:cNvPicPr/>
              <p:nvPr/>
            </p:nvPicPr>
            <p:blipFill>
              <a:blip r:embed="rId58"/>
              <a:stretch>
                <a:fillRect/>
              </a:stretch>
            </p:blipFill>
            <p:spPr>
              <a:xfrm>
                <a:off x="8747080" y="6052265"/>
                <a:ext cx="397080" cy="219960"/>
              </a:xfrm>
              <a:prstGeom prst="rect">
                <a:avLst/>
              </a:prstGeom>
            </p:spPr>
          </p:pic>
        </mc:Fallback>
      </mc:AlternateContent>
      <p:pic>
        <p:nvPicPr>
          <p:cNvPr id="16" name="Picture 15">
            <a:extLst>
              <a:ext uri="{FF2B5EF4-FFF2-40B4-BE49-F238E27FC236}">
                <a16:creationId xmlns:a16="http://schemas.microsoft.com/office/drawing/2014/main" id="{D1CF6D5D-1503-48C1-B614-85D7CC9D132D}"/>
              </a:ext>
            </a:extLst>
          </p:cNvPr>
          <p:cNvPicPr>
            <a:picLocks noChangeAspect="1"/>
          </p:cNvPicPr>
          <p:nvPr/>
        </p:nvPicPr>
        <p:blipFill>
          <a:blip r:embed="rId59"/>
          <a:stretch>
            <a:fillRect/>
          </a:stretch>
        </p:blipFill>
        <p:spPr>
          <a:xfrm>
            <a:off x="20095" y="5694785"/>
            <a:ext cx="6305550" cy="3333750"/>
          </a:xfrm>
          <a:prstGeom prst="rect">
            <a:avLst/>
          </a:prstGeom>
        </p:spPr>
      </p:pic>
      <p:sp>
        <p:nvSpPr>
          <p:cNvPr id="19" name="TextBox 18">
            <a:extLst>
              <a:ext uri="{FF2B5EF4-FFF2-40B4-BE49-F238E27FC236}">
                <a16:creationId xmlns:a16="http://schemas.microsoft.com/office/drawing/2014/main" id="{63BC7D38-1195-AAE1-022D-6A4015286638}"/>
              </a:ext>
            </a:extLst>
          </p:cNvPr>
          <p:cNvSpPr txBox="1"/>
          <p:nvPr/>
        </p:nvSpPr>
        <p:spPr>
          <a:xfrm>
            <a:off x="4655791" y="292627"/>
            <a:ext cx="131127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Kietųjų dalelių palyginimas ir išmetimai iš autotransporto (2025-2026 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CD1ADFED-2CF9-BF0F-7D9E-B83FBAF143E7}"/>
              </a:ext>
            </a:extLst>
          </p:cNvPr>
          <p:cNvSpPr txBox="1"/>
          <p:nvPr/>
        </p:nvSpPr>
        <p:spPr>
          <a:xfrm>
            <a:off x="6461719" y="6769133"/>
            <a:ext cx="10173944" cy="1938992"/>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a:ea typeface="+mn-ea"/>
                <a:cs typeface="+mn-cs"/>
              </a:rPr>
              <a:t>Proporcija: Dažniausiai miestuose </a:t>
            </a:r>
            <a:r>
              <a:rPr kumimoji="0" lang="en-GB" sz="2400" b="1" i="0" u="none" strike="noStrike" kern="1200" cap="none" spc="0" normalizeH="0" baseline="0" noProof="0" dirty="0">
                <a:ln>
                  <a:noFill/>
                </a:ln>
                <a:solidFill>
                  <a:prstClr val="black"/>
                </a:solidFill>
                <a:effectLst/>
                <a:uLnTx/>
                <a:uFillTx/>
                <a:latin typeface="Calibri"/>
                <a:ea typeface="+mn-ea"/>
                <a:cs typeface="+mn-cs"/>
              </a:rPr>
              <a:t>KD</a:t>
            </a:r>
            <a:r>
              <a:rPr kumimoji="0" lang="lt-LT" sz="2400" b="1" i="0" u="none" strike="noStrike" kern="1200" cap="none" spc="0" normalizeH="0" baseline="0" noProof="0" dirty="0">
                <a:ln>
                  <a:noFill/>
                </a:ln>
                <a:solidFill>
                  <a:prstClr val="black"/>
                </a:solidFill>
                <a:effectLst/>
                <a:uLnTx/>
                <a:uFillTx/>
                <a:latin typeface="Calibri"/>
                <a:ea typeface="+mn-ea"/>
                <a:cs typeface="+mn-cs"/>
              </a:rPr>
              <a:t>2.5</a:t>
            </a:r>
            <a:r>
              <a:rPr kumimoji="0" lang="en-GB" sz="2400" b="1" i="0" u="none" strike="noStrike" kern="1200" cap="none" spc="0" normalizeH="0" baseline="0" noProof="0" dirty="0">
                <a:ln>
                  <a:noFill/>
                </a:ln>
                <a:solidFill>
                  <a:prstClr val="black"/>
                </a:solidFill>
                <a:effectLst/>
                <a:uLnTx/>
                <a:uFillTx/>
                <a:latin typeface="Calibri"/>
                <a:ea typeface="+mn-ea"/>
                <a:cs typeface="+mn-cs"/>
              </a:rPr>
              <a:t> </a:t>
            </a:r>
            <a:r>
              <a:rPr kumimoji="0" lang="lt-LT" sz="2400" b="1" i="0" u="none" strike="noStrike" kern="1200" cap="none" spc="0" normalizeH="0" baseline="0" noProof="0" dirty="0">
                <a:ln>
                  <a:noFill/>
                </a:ln>
                <a:solidFill>
                  <a:prstClr val="black"/>
                </a:solidFill>
                <a:effectLst/>
                <a:uLnTx/>
                <a:uFillTx/>
                <a:latin typeface="Calibri"/>
                <a:ea typeface="+mn-ea"/>
                <a:cs typeface="+mn-cs"/>
              </a:rPr>
              <a:t>sudaro apie 50–70% visų </a:t>
            </a:r>
            <a:r>
              <a:rPr kumimoji="0" lang="en-GB" sz="2400" b="1" i="0" u="none" strike="noStrike" kern="1200" cap="none" spc="0" normalizeH="0" baseline="0" noProof="0" dirty="0">
                <a:ln>
                  <a:noFill/>
                </a:ln>
                <a:solidFill>
                  <a:prstClr val="black"/>
                </a:solidFill>
                <a:effectLst/>
                <a:uLnTx/>
                <a:uFillTx/>
                <a:latin typeface="Calibri"/>
                <a:ea typeface="+mn-ea"/>
                <a:cs typeface="+mn-cs"/>
              </a:rPr>
              <a:t>KD10</a:t>
            </a:r>
            <a:r>
              <a:rPr kumimoji="0" lang="lt-LT" sz="2400" b="1" i="0" u="none" strike="noStrike" kern="1200" cap="none" spc="0" normalizeH="0" baseline="0" noProof="0" dirty="0">
                <a:ln>
                  <a:noFill/>
                </a:ln>
                <a:solidFill>
                  <a:prstClr val="black"/>
                </a:solidFill>
                <a:effectLst/>
                <a:uLnTx/>
                <a:uFillTx/>
                <a:latin typeface="Calibri"/>
                <a:ea typeface="+mn-ea"/>
                <a:cs typeface="+mn-cs"/>
              </a:rPr>
              <a:t> dalelių.</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a:t>
            </a:r>
            <a:r>
              <a:rPr kumimoji="0" lang="lt-L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ą irgi rodo ir 2025 m. Lietuvos OKTS matavimų duomenys.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1" u="none" strike="noStrike" kern="1200" cap="none" spc="0" normalizeH="0" baseline="0" noProof="0" dirty="0">
                <a:ln>
                  <a:noFill/>
                </a:ln>
                <a:solidFill>
                  <a:srgbClr val="1F497D"/>
                </a:solidFill>
                <a:effectLst/>
                <a:uLnTx/>
                <a:uFillTx/>
                <a:latin typeface="Calibri"/>
                <a:ea typeface="+mn-ea"/>
                <a:cs typeface="Times New Roman" panose="02020603050405020304" pitchFamily="18" charset="0"/>
              </a:rPr>
              <a:t>Pakeltąją (antrinę) taršą (non-exhaust) sudaro padangų, stabdžių ir kitų transmisijos detalių dilimas, kelio abrazija ir ant kelio nusėdusių dulkių pakėlimas į orą (resuspensija). </a:t>
            </a:r>
          </a:p>
        </p:txBody>
      </p:sp>
      <p:pic>
        <p:nvPicPr>
          <p:cNvPr id="11" name="Picture 2">
            <a:extLst>
              <a:ext uri="{FF2B5EF4-FFF2-40B4-BE49-F238E27FC236}">
                <a16:creationId xmlns:a16="http://schemas.microsoft.com/office/drawing/2014/main" id="{CE12902E-8CFE-563F-2AB6-CFF884B30E3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rcRect/>
          <a:stretch>
            <a:fillRect/>
          </a:stretch>
        </p:blipFill>
        <p:spPr>
          <a:xfrm>
            <a:off x="15933915" y="6999966"/>
            <a:ext cx="2147613" cy="2248809"/>
          </a:xfrm>
          <a:prstGeom prst="rect">
            <a:avLst/>
          </a:prstGeom>
        </p:spPr>
      </p:pic>
      <p:pic>
        <p:nvPicPr>
          <p:cNvPr id="36" name="Picture 35">
            <a:extLst>
              <a:ext uri="{FF2B5EF4-FFF2-40B4-BE49-F238E27FC236}">
                <a16:creationId xmlns:a16="http://schemas.microsoft.com/office/drawing/2014/main" id="{967D4F29-15F0-A774-D0EE-2BD652AAC1A1}"/>
              </a:ext>
            </a:extLst>
          </p:cNvPr>
          <p:cNvPicPr>
            <a:picLocks noChangeAspect="1"/>
          </p:cNvPicPr>
          <p:nvPr/>
        </p:nvPicPr>
        <p:blipFill>
          <a:blip r:embed="rId61"/>
          <a:stretch>
            <a:fillRect/>
          </a:stretch>
        </p:blipFill>
        <p:spPr>
          <a:xfrm>
            <a:off x="4408137" y="1114681"/>
            <a:ext cx="13443286" cy="5199358"/>
          </a:xfrm>
          <a:prstGeom prst="rect">
            <a:avLst/>
          </a:prstGeom>
        </p:spPr>
      </p:pic>
    </p:spTree>
    <p:extLst>
      <p:ext uri="{BB962C8B-B14F-4D97-AF65-F5344CB8AC3E}">
        <p14:creationId xmlns:p14="http://schemas.microsoft.com/office/powerpoint/2010/main" val="1597467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66DD-09B9-0282-2CD8-82AEB07DC89B}"/>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FB0F6140-02A9-ABB1-AA7D-3BB30145727B}"/>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5032FFE4-3CF8-E3BB-5116-A9F40B7B982E}"/>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8F7E177E-4C15-505A-B756-EB31BD0BCE2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E122730-039A-F5A9-530B-80D7DBE1C5FE}"/>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2" name="Pavadinimas 11">
            <a:extLst>
              <a:ext uri="{FF2B5EF4-FFF2-40B4-BE49-F238E27FC236}">
                <a16:creationId xmlns:a16="http://schemas.microsoft.com/office/drawing/2014/main" id="{330C9A7C-AD1D-0C1D-8E34-38D25258FA16}"/>
              </a:ext>
            </a:extLst>
          </p:cNvPr>
          <p:cNvSpPr>
            <a:spLocks noGrp="1"/>
          </p:cNvSpPr>
          <p:nvPr>
            <p:ph type="ctrTitle"/>
          </p:nvPr>
        </p:nvSpPr>
        <p:spPr>
          <a:xfrm>
            <a:off x="3256547" y="289880"/>
            <a:ext cx="14389769" cy="1214312"/>
          </a:xfrm>
        </p:spPr>
        <p:txBody>
          <a:bodyPr>
            <a:normAutofit fontScale="90000"/>
          </a:bodyPr>
          <a:lstStyle/>
          <a:p>
            <a:r>
              <a:rPr lang="lt-LT" sz="3200" b="1" dirty="0">
                <a:cs typeface="Times New Roman" panose="02020603050405020304" pitchFamily="18" charset="0"/>
              </a:rPr>
              <a:t>Modeliavimo rezultatai, Kareivių g. (2025 m.)</a:t>
            </a:r>
            <a:br>
              <a:rPr lang="lt-LT" sz="3200" b="1" dirty="0">
                <a:cs typeface="Times New Roman" panose="02020603050405020304" pitchFamily="18" charset="0"/>
              </a:rPr>
            </a:br>
            <a:r>
              <a:rPr lang="lt-LT" sz="3200" b="1" dirty="0">
                <a:cs typeface="Times New Roman" panose="02020603050405020304" pitchFamily="18" charset="0"/>
              </a:rPr>
              <a:t>Maks. 24 val. KD2,5 konc. (µg/m</a:t>
            </a:r>
            <a:r>
              <a:rPr lang="lt-LT" sz="3200" b="1" baseline="30000" dirty="0">
                <a:cs typeface="Times New Roman" panose="02020603050405020304" pitchFamily="18" charset="0"/>
              </a:rPr>
              <a:t>3</a:t>
            </a:r>
            <a:r>
              <a:rPr lang="lt-LT" sz="3200" b="1" dirty="0">
                <a:cs typeface="Times New Roman" panose="02020603050405020304" pitchFamily="18" charset="0"/>
              </a:rPr>
              <a:t>). Bendra emisija 5 kartus didesnė už exhaust  </a:t>
            </a:r>
            <a:br>
              <a:rPr lang="lt-LT" sz="3200" b="1" dirty="0">
                <a:cs typeface="Times New Roman" panose="02020603050405020304" pitchFamily="18" charset="0"/>
              </a:rPr>
            </a:br>
            <a:r>
              <a:rPr lang="lt-LT" sz="3200" b="1" dirty="0">
                <a:cs typeface="Times New Roman" panose="02020603050405020304" pitchFamily="18" charset="0"/>
              </a:rPr>
              <a:t>Teršalų dispersijos zona – po 70-80 metrų į abi puses nuo gatvės centrinės ašies</a:t>
            </a:r>
          </a:p>
        </p:txBody>
      </p:sp>
      <p:sp>
        <p:nvSpPr>
          <p:cNvPr id="13" name="AutoShape 2" descr="Įkeltas vaizdas">
            <a:extLst>
              <a:ext uri="{FF2B5EF4-FFF2-40B4-BE49-F238E27FC236}">
                <a16:creationId xmlns:a16="http://schemas.microsoft.com/office/drawing/2014/main" id="{A680EA42-A258-4EB3-BE75-126A7D28C721}"/>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0D982E5-1456-65FD-ECFF-A3EED64EF46C}"/>
              </a:ext>
            </a:extLst>
          </p:cNvPr>
          <p:cNvPicPr>
            <a:picLocks noChangeAspect="1"/>
          </p:cNvPicPr>
          <p:nvPr/>
        </p:nvPicPr>
        <p:blipFill>
          <a:blip r:embed="rId4"/>
          <a:stretch>
            <a:fillRect/>
          </a:stretch>
        </p:blipFill>
        <p:spPr>
          <a:xfrm>
            <a:off x="1247524" y="1601129"/>
            <a:ext cx="13306425" cy="7934325"/>
          </a:xfrm>
          <a:prstGeom prst="rect">
            <a:avLst/>
          </a:prstGeom>
        </p:spPr>
      </p:pic>
      <p:pic>
        <p:nvPicPr>
          <p:cNvPr id="17" name="Picture 16">
            <a:extLst>
              <a:ext uri="{FF2B5EF4-FFF2-40B4-BE49-F238E27FC236}">
                <a16:creationId xmlns:a16="http://schemas.microsoft.com/office/drawing/2014/main" id="{E2419F40-D623-C0FA-0938-05350E39FF9D}"/>
              </a:ext>
            </a:extLst>
          </p:cNvPr>
          <p:cNvPicPr>
            <a:picLocks noChangeAspect="1"/>
          </p:cNvPicPr>
          <p:nvPr/>
        </p:nvPicPr>
        <p:blipFill>
          <a:blip r:embed="rId5"/>
          <a:stretch>
            <a:fillRect/>
          </a:stretch>
        </p:blipFill>
        <p:spPr>
          <a:xfrm>
            <a:off x="14696964" y="3408696"/>
            <a:ext cx="3071562" cy="5186883"/>
          </a:xfrm>
          <a:prstGeom prst="rect">
            <a:avLst/>
          </a:prstGeom>
        </p:spPr>
      </p:pic>
    </p:spTree>
    <p:extLst>
      <p:ext uri="{BB962C8B-B14F-4D97-AF65-F5344CB8AC3E}">
        <p14:creationId xmlns:p14="http://schemas.microsoft.com/office/powerpoint/2010/main" val="1399093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F310-5416-A528-BDC2-C4E9EDDA7C96}"/>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5E505C92-5CD7-781C-0C9D-9638A95A1569}"/>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9AFD9B91-7810-FFD5-842D-443B38306024}"/>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3D3490D2-240E-AC8E-8B21-30BAE92F24EE}"/>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15B1E834-4B72-A974-2E55-766B6333F8F6}"/>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2" name="Pavadinimas 11">
            <a:extLst>
              <a:ext uri="{FF2B5EF4-FFF2-40B4-BE49-F238E27FC236}">
                <a16:creationId xmlns:a16="http://schemas.microsoft.com/office/drawing/2014/main" id="{7B40A876-05D7-74BB-4BDB-06D032B73D47}"/>
              </a:ext>
            </a:extLst>
          </p:cNvPr>
          <p:cNvSpPr>
            <a:spLocks noGrp="1"/>
          </p:cNvSpPr>
          <p:nvPr>
            <p:ph type="ctrTitle"/>
          </p:nvPr>
        </p:nvSpPr>
        <p:spPr>
          <a:xfrm>
            <a:off x="3256547" y="289880"/>
            <a:ext cx="14389769" cy="1214312"/>
          </a:xfrm>
        </p:spPr>
        <p:txBody>
          <a:bodyPr>
            <a:normAutofit fontScale="90000"/>
          </a:bodyPr>
          <a:lstStyle/>
          <a:p>
            <a:r>
              <a:rPr lang="lt-LT" sz="3200" b="1" dirty="0">
                <a:cs typeface="Times New Roman" panose="02020603050405020304" pitchFamily="18" charset="0"/>
              </a:rPr>
              <a:t>Modeliavimo rezultatai, Kareivių g. (2025 m.)</a:t>
            </a:r>
            <a:br>
              <a:rPr lang="lt-LT" sz="3200" b="1" dirty="0">
                <a:cs typeface="Times New Roman" panose="02020603050405020304" pitchFamily="18" charset="0"/>
              </a:rPr>
            </a:br>
            <a:r>
              <a:rPr lang="lt-LT" sz="3200" b="1" dirty="0">
                <a:cs typeface="Times New Roman" panose="02020603050405020304" pitchFamily="18" charset="0"/>
              </a:rPr>
              <a:t>Maks. 24 val. KD10 konc. (µg/m</a:t>
            </a:r>
            <a:r>
              <a:rPr lang="lt-LT" sz="3200" b="1" baseline="30000" dirty="0">
                <a:cs typeface="Times New Roman" panose="02020603050405020304" pitchFamily="18" charset="0"/>
              </a:rPr>
              <a:t>3</a:t>
            </a:r>
            <a:r>
              <a:rPr lang="lt-LT" sz="3200" b="1" dirty="0">
                <a:cs typeface="Times New Roman" panose="02020603050405020304" pitchFamily="18" charset="0"/>
              </a:rPr>
              <a:t>). Bendra emisija 10 kartų didesnė už exhaust  </a:t>
            </a:r>
            <a:br>
              <a:rPr lang="lt-LT" sz="3200" b="1" dirty="0">
                <a:cs typeface="Times New Roman" panose="02020603050405020304" pitchFamily="18" charset="0"/>
              </a:rPr>
            </a:br>
            <a:r>
              <a:rPr lang="lt-LT" sz="3200" b="1" dirty="0">
                <a:cs typeface="Times New Roman" panose="02020603050405020304" pitchFamily="18" charset="0"/>
              </a:rPr>
              <a:t>Teršalų dispersijos zona – po 60-80 metrų į abi puses nuo gatvės centrinės ašies</a:t>
            </a:r>
          </a:p>
        </p:txBody>
      </p:sp>
      <p:sp>
        <p:nvSpPr>
          <p:cNvPr id="13" name="AutoShape 2" descr="Įkeltas vaizdas">
            <a:extLst>
              <a:ext uri="{FF2B5EF4-FFF2-40B4-BE49-F238E27FC236}">
                <a16:creationId xmlns:a16="http://schemas.microsoft.com/office/drawing/2014/main" id="{298F0D93-572C-335F-12CA-2F089ABFC1EB}"/>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8F59109-25B6-54D9-200A-88FBFB4B0CF9}"/>
              </a:ext>
            </a:extLst>
          </p:cNvPr>
          <p:cNvPicPr>
            <a:picLocks noChangeAspect="1"/>
          </p:cNvPicPr>
          <p:nvPr/>
        </p:nvPicPr>
        <p:blipFill>
          <a:blip r:embed="rId4"/>
          <a:stretch>
            <a:fillRect/>
          </a:stretch>
        </p:blipFill>
        <p:spPr>
          <a:xfrm>
            <a:off x="1265432" y="1587556"/>
            <a:ext cx="13220700" cy="7991475"/>
          </a:xfrm>
          <a:prstGeom prst="rect">
            <a:avLst/>
          </a:prstGeom>
        </p:spPr>
      </p:pic>
      <p:pic>
        <p:nvPicPr>
          <p:cNvPr id="5" name="Picture 4">
            <a:extLst>
              <a:ext uri="{FF2B5EF4-FFF2-40B4-BE49-F238E27FC236}">
                <a16:creationId xmlns:a16="http://schemas.microsoft.com/office/drawing/2014/main" id="{4C862F85-9AEA-8B62-CCF5-64BCDFEA3843}"/>
              </a:ext>
            </a:extLst>
          </p:cNvPr>
          <p:cNvPicPr>
            <a:picLocks noChangeAspect="1"/>
          </p:cNvPicPr>
          <p:nvPr/>
        </p:nvPicPr>
        <p:blipFill>
          <a:blip r:embed="rId5"/>
          <a:stretch>
            <a:fillRect/>
          </a:stretch>
        </p:blipFill>
        <p:spPr>
          <a:xfrm>
            <a:off x="14758848" y="3426455"/>
            <a:ext cx="3138014" cy="5299102"/>
          </a:xfrm>
          <a:prstGeom prst="rect">
            <a:avLst/>
          </a:prstGeom>
        </p:spPr>
      </p:pic>
    </p:spTree>
    <p:extLst>
      <p:ext uri="{BB962C8B-B14F-4D97-AF65-F5344CB8AC3E}">
        <p14:creationId xmlns:p14="http://schemas.microsoft.com/office/powerpoint/2010/main" val="129950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EEEA-B2AE-4F38-3930-D6E2CFD33410}"/>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80C0F0B6-BC9C-1C29-B794-75875EE58394}"/>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DFFEC58B-DA09-280C-0CD8-9E713E16A782}"/>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20C49AE8-7711-33D8-3DF8-42AD14EDED2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AD6507B-CBA3-7EA6-1702-579B4AD1DEB2}"/>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2" name="Pavadinimas 11">
            <a:extLst>
              <a:ext uri="{FF2B5EF4-FFF2-40B4-BE49-F238E27FC236}">
                <a16:creationId xmlns:a16="http://schemas.microsoft.com/office/drawing/2014/main" id="{72ACA215-F463-D743-0E9E-D6ECFF835061}"/>
              </a:ext>
            </a:extLst>
          </p:cNvPr>
          <p:cNvSpPr>
            <a:spLocks noGrp="1"/>
          </p:cNvSpPr>
          <p:nvPr>
            <p:ph type="ctrTitle"/>
          </p:nvPr>
        </p:nvSpPr>
        <p:spPr>
          <a:xfrm>
            <a:off x="3256547" y="289880"/>
            <a:ext cx="14389769" cy="1214312"/>
          </a:xfrm>
        </p:spPr>
        <p:txBody>
          <a:bodyPr>
            <a:normAutofit fontScale="90000"/>
          </a:bodyPr>
          <a:lstStyle/>
          <a:p>
            <a:r>
              <a:rPr lang="lt-LT" sz="3200" b="1" dirty="0">
                <a:cs typeface="Times New Roman" panose="02020603050405020304" pitchFamily="18" charset="0"/>
              </a:rPr>
              <a:t>Modeliavimo rezultatai, Kareivių g. (2025 m.)</a:t>
            </a:r>
            <a:br>
              <a:rPr lang="lt-LT" sz="3200" b="1" dirty="0">
                <a:cs typeface="Times New Roman" panose="02020603050405020304" pitchFamily="18" charset="0"/>
              </a:rPr>
            </a:br>
            <a:r>
              <a:rPr lang="lt-LT" sz="3200" b="1" dirty="0">
                <a:cs typeface="Times New Roman" panose="02020603050405020304" pitchFamily="18" charset="0"/>
              </a:rPr>
              <a:t>Maks. 1 val. NO2 koncentracija (µg/m</a:t>
            </a:r>
            <a:r>
              <a:rPr lang="lt-LT" sz="3200" b="1" baseline="30000" dirty="0">
                <a:cs typeface="Times New Roman" panose="02020603050405020304" pitchFamily="18" charset="0"/>
              </a:rPr>
              <a:t>3</a:t>
            </a:r>
            <a:r>
              <a:rPr lang="lt-LT" sz="3200" b="1" dirty="0">
                <a:cs typeface="Times New Roman" panose="02020603050405020304" pitchFamily="18" charset="0"/>
              </a:rPr>
              <a:t>) </a:t>
            </a:r>
            <a:br>
              <a:rPr lang="lt-LT" sz="3200" b="1" dirty="0">
                <a:cs typeface="Times New Roman" panose="02020603050405020304" pitchFamily="18" charset="0"/>
              </a:rPr>
            </a:br>
            <a:r>
              <a:rPr lang="lt-LT" sz="3200" b="1" dirty="0">
                <a:cs typeface="Times New Roman" panose="02020603050405020304" pitchFamily="18" charset="0"/>
              </a:rPr>
              <a:t>Teršalų dispersijos zona – po 30 metrų į abi puses nuo gatvės centrinės ašies</a:t>
            </a:r>
          </a:p>
        </p:txBody>
      </p:sp>
      <p:sp>
        <p:nvSpPr>
          <p:cNvPr id="13" name="AutoShape 2" descr="Įkeltas vaizdas">
            <a:extLst>
              <a:ext uri="{FF2B5EF4-FFF2-40B4-BE49-F238E27FC236}">
                <a16:creationId xmlns:a16="http://schemas.microsoft.com/office/drawing/2014/main" id="{004BB485-F13F-B726-9D9B-FFAEAC1ABFD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B016554-9431-154D-FE73-C8390FB9A68D}"/>
              </a:ext>
            </a:extLst>
          </p:cNvPr>
          <p:cNvPicPr>
            <a:picLocks noChangeAspect="1"/>
          </p:cNvPicPr>
          <p:nvPr/>
        </p:nvPicPr>
        <p:blipFill>
          <a:blip r:embed="rId4"/>
          <a:stretch>
            <a:fillRect/>
          </a:stretch>
        </p:blipFill>
        <p:spPr>
          <a:xfrm>
            <a:off x="792190" y="1647531"/>
            <a:ext cx="13710150" cy="7744584"/>
          </a:xfrm>
          <a:prstGeom prst="rect">
            <a:avLst/>
          </a:prstGeom>
        </p:spPr>
      </p:pic>
      <p:pic>
        <p:nvPicPr>
          <p:cNvPr id="7" name="Picture 6">
            <a:extLst>
              <a:ext uri="{FF2B5EF4-FFF2-40B4-BE49-F238E27FC236}">
                <a16:creationId xmlns:a16="http://schemas.microsoft.com/office/drawing/2014/main" id="{00609599-8E08-9B3B-EF72-E1E99926AF3F}"/>
              </a:ext>
            </a:extLst>
          </p:cNvPr>
          <p:cNvPicPr>
            <a:picLocks noChangeAspect="1"/>
          </p:cNvPicPr>
          <p:nvPr/>
        </p:nvPicPr>
        <p:blipFill>
          <a:blip r:embed="rId5"/>
          <a:stretch>
            <a:fillRect/>
          </a:stretch>
        </p:blipFill>
        <p:spPr>
          <a:xfrm>
            <a:off x="14694566" y="3414599"/>
            <a:ext cx="2951750" cy="5366812"/>
          </a:xfrm>
          <a:prstGeom prst="rect">
            <a:avLst/>
          </a:prstGeom>
        </p:spPr>
      </p:pic>
    </p:spTree>
    <p:extLst>
      <p:ext uri="{BB962C8B-B14F-4D97-AF65-F5344CB8AC3E}">
        <p14:creationId xmlns:p14="http://schemas.microsoft.com/office/powerpoint/2010/main" val="24468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FF885-3F04-0AC3-EE6A-C147AB031C5F}"/>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29F695C2-D845-54E4-9AC2-1052A5E54D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274" y="7918751"/>
            <a:ext cx="1880497" cy="1330024"/>
          </a:xfrm>
          <a:prstGeom prst="rect">
            <a:avLst/>
          </a:prstGeom>
        </p:spPr>
      </p:pic>
      <p:sp>
        <p:nvSpPr>
          <p:cNvPr id="8" name="AutoShape 8">
            <a:extLst>
              <a:ext uri="{FF2B5EF4-FFF2-40B4-BE49-F238E27FC236}">
                <a16:creationId xmlns:a16="http://schemas.microsoft.com/office/drawing/2014/main" id="{E55F6618-8AD4-13E7-FDC3-C3FFA9D623B4}"/>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510AEBBA-2EBA-60B9-4F89-7718B5013A78}"/>
              </a:ext>
            </a:extLst>
          </p:cNvPr>
          <p:cNvPicPr>
            <a:picLocks noChangeAspect="1"/>
          </p:cNvPicPr>
          <p:nvPr/>
        </p:nvPicPr>
        <p:blipFill>
          <a:blip r:embed="rId4"/>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EE10750E-EE26-5057-ED69-AE8FA4A1687E}"/>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A3A3A2F-C1A6-C55B-B1E4-1D55560D92A2}"/>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4" name="Pavadinimas 13">
            <a:extLst>
              <a:ext uri="{FF2B5EF4-FFF2-40B4-BE49-F238E27FC236}">
                <a16:creationId xmlns:a16="http://schemas.microsoft.com/office/drawing/2014/main" id="{801652DE-C8D1-5500-58F2-2C7F832B3C25}"/>
              </a:ext>
            </a:extLst>
          </p:cNvPr>
          <p:cNvSpPr>
            <a:spLocks noGrp="1"/>
          </p:cNvSpPr>
          <p:nvPr>
            <p:ph type="ctrTitle"/>
          </p:nvPr>
        </p:nvSpPr>
        <p:spPr>
          <a:xfrm>
            <a:off x="3307752" y="419563"/>
            <a:ext cx="12826162" cy="1177578"/>
          </a:xfrm>
        </p:spPr>
        <p:txBody>
          <a:bodyPr>
            <a:normAutofit/>
          </a:bodyPr>
          <a:lstStyle/>
          <a:p>
            <a:r>
              <a:rPr lang="lt-LT" sz="3200" b="1" dirty="0">
                <a:cs typeface="Times New Roman" panose="02020603050405020304" pitchFamily="18" charset="0"/>
              </a:rPr>
              <a:t>Kokių pokyčių reikia? Nuo idėjos iki realaus pritaikymo...</a:t>
            </a:r>
            <a:br>
              <a:rPr lang="lt-LT" sz="2800" b="1" dirty="0">
                <a:latin typeface="Times New Roman" panose="02020603050405020304" pitchFamily="18" charset="0"/>
                <a:cs typeface="Times New Roman" panose="02020603050405020304" pitchFamily="18" charset="0"/>
              </a:rPr>
            </a:br>
            <a:endParaRPr lang="lt-LT" sz="2800" dirty="0"/>
          </a:p>
        </p:txBody>
      </p:sp>
      <p:grpSp>
        <p:nvGrpSpPr>
          <p:cNvPr id="10" name="Group 9">
            <a:extLst>
              <a:ext uri="{FF2B5EF4-FFF2-40B4-BE49-F238E27FC236}">
                <a16:creationId xmlns:a16="http://schemas.microsoft.com/office/drawing/2014/main" id="{F8D898E5-1A35-4067-2096-E4C88A4BB632}"/>
              </a:ext>
            </a:extLst>
          </p:cNvPr>
          <p:cNvGrpSpPr/>
          <p:nvPr/>
        </p:nvGrpSpPr>
        <p:grpSpPr>
          <a:xfrm>
            <a:off x="15279033" y="114536"/>
            <a:ext cx="2840458" cy="3570765"/>
            <a:chOff x="15095833" y="324398"/>
            <a:chExt cx="2840458" cy="3570765"/>
          </a:xfrm>
        </p:grpSpPr>
        <p:pic>
          <p:nvPicPr>
            <p:cNvPr id="11" name="Picture 2">
              <a:extLst>
                <a:ext uri="{FF2B5EF4-FFF2-40B4-BE49-F238E27FC236}">
                  <a16:creationId xmlns:a16="http://schemas.microsoft.com/office/drawing/2014/main" id="{40075E1D-6CDC-0801-9D3A-C624EBFFE30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0914" y="324398"/>
              <a:ext cx="2147613" cy="2248809"/>
            </a:xfrm>
            <a:prstGeom prst="rect">
              <a:avLst/>
            </a:prstGeom>
          </p:spPr>
        </p:pic>
        <p:pic>
          <p:nvPicPr>
            <p:cNvPr id="21" name="Paveikslėlis 20">
              <a:extLst>
                <a:ext uri="{FF2B5EF4-FFF2-40B4-BE49-F238E27FC236}">
                  <a16:creationId xmlns:a16="http://schemas.microsoft.com/office/drawing/2014/main" id="{5A6EF279-5440-5F5D-C8F7-6B6A875B24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flipV="1">
              <a:off x="15095833" y="849876"/>
              <a:ext cx="2840458" cy="3045287"/>
            </a:xfrm>
            <a:prstGeom prst="rect">
              <a:avLst/>
            </a:prstGeom>
          </p:spPr>
        </p:pic>
      </p:grpSp>
      <p:pic>
        <p:nvPicPr>
          <p:cNvPr id="17" name="Picture 16">
            <a:extLst>
              <a:ext uri="{FF2B5EF4-FFF2-40B4-BE49-F238E27FC236}">
                <a16:creationId xmlns:a16="http://schemas.microsoft.com/office/drawing/2014/main" id="{00E84224-DDC4-57CF-7611-5E6C07326964}"/>
              </a:ext>
            </a:extLst>
          </p:cNvPr>
          <p:cNvPicPr>
            <a:picLocks noChangeAspect="1"/>
          </p:cNvPicPr>
          <p:nvPr/>
        </p:nvPicPr>
        <p:blipFill>
          <a:blip r:embed="rId7"/>
          <a:stretch>
            <a:fillRect/>
          </a:stretch>
        </p:blipFill>
        <p:spPr>
          <a:xfrm>
            <a:off x="8010815" y="6730889"/>
            <a:ext cx="5348841" cy="2481090"/>
          </a:xfrm>
          <a:prstGeom prst="rect">
            <a:avLst/>
          </a:prstGeom>
        </p:spPr>
      </p:pic>
      <p:sp>
        <p:nvSpPr>
          <p:cNvPr id="12" name="Pavadinimas 13">
            <a:extLst>
              <a:ext uri="{FF2B5EF4-FFF2-40B4-BE49-F238E27FC236}">
                <a16:creationId xmlns:a16="http://schemas.microsoft.com/office/drawing/2014/main" id="{D87E980E-5FB3-EAAB-0938-9BAEF66C41A9}"/>
              </a:ext>
            </a:extLst>
          </p:cNvPr>
          <p:cNvSpPr txBox="1">
            <a:spLocks/>
          </p:cNvSpPr>
          <p:nvPr/>
        </p:nvSpPr>
        <p:spPr>
          <a:xfrm>
            <a:off x="615829" y="1314480"/>
            <a:ext cx="16276507" cy="6670572"/>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1. Šaltuoju metų sezonu mieste išbarstyti mažesnį druskos-smėlio kiekį (optimizuoti maršrutus).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2. Miesto administracijai įsipareigoti vesti statistiką bei ją kasmet skelbti viešai apie per sezoną išbarstytą druskos-smėlio kiekį mieste, o pavasario pabaigoje – viešai skelbti informaciją apie surinktą smėlio ir druskos likučių kiekį.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3. Vasario-kovo-balandžio mėn. mobilizuoti maksimalius technikos ir žmogiškuosius pajėgumus miesto gatvių ir šaligatvių išvalymui vakuuminiu ir kt. būdais (didinti maršrutų kiekį ir dažnį; laikinai pasamdyti papildomus žmones valymo darbams; nepalikinėti sušluotų smėlio krūvelių pakelėse – vėjas išpusto).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4. Šviesti visuomenę, pratinti, kad žmonės labiau prisitaikytų prie slidžių paviršių žiemos metu (pvz., „kačių“ įsigijimo opcija).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5. Visose sutartyse su visais rangovais, kurių veikla tiesiogiai arba netiesiogiai gali įtakoti oro kokybės pablogėjimą, įrašyti tam tikrus veiksmus, kurių privalomai laikantis įtaka oro kokybės blogėjimui būtų minimizuota (statybos, veiksmai eisme ir 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6. Šiltuoju metų laiku, atsižvelgiant į meteorologines sąlygas, privalomai drėkinti gatves, kur didelis eismo intensyvumas.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7. Grąžinti dešinio posūkio rodykles ir kitais būdais gerinti automobilių pralaidumą gatvėse, kad būtų išvengta dažnų stabdymų. Gatvių siaurinimas ir gausūs inžineriniai įrenginiai jose – padariniai, bloginantys oro kokybę mieste.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8. Operatyviai reaguoti į AAA pranešimus apie tam tikro teršalo ribinės vertės viršijimą.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9. Didinti viešojo transporto patrauklumą (maršrutų kiekiai, kaina, komfortas, greitas ir patogus susisiekimas).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10. Miesto želdynų; dviračių takų puoselėjimas ir plėtojimas (dideliais kiekiais išbarstoma druska kenkia visai augalijai: medžiams, krūmams, vejoms; gadina gatvių ir šaligatvių dangas; per dulkėtumą kenkia žmonių sveikatai).</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lt-LT" sz="28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lt-LT"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kumimoji="0" lang="lt-LT" sz="2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19" name="Picture 6">
            <a:extLst>
              <a:ext uri="{FF2B5EF4-FFF2-40B4-BE49-F238E27FC236}">
                <a16:creationId xmlns:a16="http://schemas.microsoft.com/office/drawing/2014/main" id="{BF912094-9315-21E2-12EC-EC46C4DBF5D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648" y="7331482"/>
            <a:ext cx="1473626" cy="1880497"/>
          </a:xfrm>
          <a:prstGeom prst="rect">
            <a:avLst/>
          </a:prstGeom>
        </p:spPr>
      </p:pic>
    </p:spTree>
    <p:extLst>
      <p:ext uri="{BB962C8B-B14F-4D97-AF65-F5344CB8AC3E}">
        <p14:creationId xmlns:p14="http://schemas.microsoft.com/office/powerpoint/2010/main" val="118446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D7F1-04C2-D0B9-44CD-054664E0A278}"/>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0EDE5B0B-0E0B-86E2-9985-0C928B01AA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274" y="7918751"/>
            <a:ext cx="1880497" cy="1330024"/>
          </a:xfrm>
          <a:prstGeom prst="rect">
            <a:avLst/>
          </a:prstGeom>
        </p:spPr>
      </p:pic>
      <p:sp>
        <p:nvSpPr>
          <p:cNvPr id="8" name="AutoShape 8">
            <a:extLst>
              <a:ext uri="{FF2B5EF4-FFF2-40B4-BE49-F238E27FC236}">
                <a16:creationId xmlns:a16="http://schemas.microsoft.com/office/drawing/2014/main" id="{DA03A60C-A12D-59AB-AFED-3A773049991A}"/>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C6A422DD-9CC9-5323-9FF7-C694C920A59F}"/>
              </a:ext>
            </a:extLst>
          </p:cNvPr>
          <p:cNvPicPr>
            <a:picLocks noChangeAspect="1"/>
          </p:cNvPicPr>
          <p:nvPr/>
        </p:nvPicPr>
        <p:blipFill>
          <a:blip r:embed="rId4"/>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73265C9D-D5B2-D2EA-624A-C99908152A34}"/>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202</a:t>
            </a: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rPr>
              <a:t>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60A5373-C05D-DA81-1D2F-E35995837CF0}"/>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a:t>
            </a:r>
          </a:p>
        </p:txBody>
      </p:sp>
      <p:sp>
        <p:nvSpPr>
          <p:cNvPr id="14" name="Pavadinimas 13">
            <a:extLst>
              <a:ext uri="{FF2B5EF4-FFF2-40B4-BE49-F238E27FC236}">
                <a16:creationId xmlns:a16="http://schemas.microsoft.com/office/drawing/2014/main" id="{9DC8DF82-F2EC-8256-2734-F643EB9B4727}"/>
              </a:ext>
            </a:extLst>
          </p:cNvPr>
          <p:cNvSpPr>
            <a:spLocks noGrp="1"/>
          </p:cNvSpPr>
          <p:nvPr>
            <p:ph type="ctrTitle"/>
          </p:nvPr>
        </p:nvSpPr>
        <p:spPr>
          <a:xfrm>
            <a:off x="2954355" y="193482"/>
            <a:ext cx="13480840" cy="1177578"/>
          </a:xfrm>
        </p:spPr>
        <p:txBody>
          <a:bodyPr>
            <a:noAutofit/>
          </a:bodyPr>
          <a:lstStyle/>
          <a:p>
            <a:r>
              <a:rPr lang="lt-LT" sz="3200" b="1" dirty="0">
                <a:cs typeface="Times New Roman" panose="02020603050405020304" pitchFamily="18" charset="0"/>
              </a:rPr>
              <a:t>Savo saugumu turiu pasirūpinti pats, ar mano saugumu turi pasirūpinti kiti?</a:t>
            </a:r>
            <a:br>
              <a:rPr lang="lt-LT" sz="3200" b="1" dirty="0">
                <a:latin typeface="Times New Roman" panose="02020603050405020304" pitchFamily="18" charset="0"/>
                <a:cs typeface="Times New Roman" panose="02020603050405020304" pitchFamily="18" charset="0"/>
              </a:rPr>
            </a:br>
            <a:endParaRPr lang="lt-LT" sz="3200" dirty="0"/>
          </a:p>
        </p:txBody>
      </p:sp>
      <p:pic>
        <p:nvPicPr>
          <p:cNvPr id="19" name="Picture 6">
            <a:extLst>
              <a:ext uri="{FF2B5EF4-FFF2-40B4-BE49-F238E27FC236}">
                <a16:creationId xmlns:a16="http://schemas.microsoft.com/office/drawing/2014/main" id="{B4C13FCF-8DD0-D877-8141-30CEBC4D200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48" y="7331482"/>
            <a:ext cx="1473626" cy="1880497"/>
          </a:xfrm>
          <a:prstGeom prst="rect">
            <a:avLst/>
          </a:prstGeom>
        </p:spPr>
      </p:pic>
      <p:pic>
        <p:nvPicPr>
          <p:cNvPr id="3" name="Picture 2">
            <a:extLst>
              <a:ext uri="{FF2B5EF4-FFF2-40B4-BE49-F238E27FC236}">
                <a16:creationId xmlns:a16="http://schemas.microsoft.com/office/drawing/2014/main" id="{DA2BC7F6-F531-F15D-D9A2-3C0B00D0EC67}"/>
              </a:ext>
            </a:extLst>
          </p:cNvPr>
          <p:cNvPicPr>
            <a:picLocks noChangeAspect="1"/>
          </p:cNvPicPr>
          <p:nvPr/>
        </p:nvPicPr>
        <p:blipFill>
          <a:blip r:embed="rId6"/>
          <a:stretch>
            <a:fillRect/>
          </a:stretch>
        </p:blipFill>
        <p:spPr>
          <a:xfrm>
            <a:off x="221264" y="2019647"/>
            <a:ext cx="4876800" cy="5210175"/>
          </a:xfrm>
          <a:prstGeom prst="rect">
            <a:avLst/>
          </a:prstGeom>
        </p:spPr>
      </p:pic>
      <p:pic>
        <p:nvPicPr>
          <p:cNvPr id="7" name="Picture 6">
            <a:extLst>
              <a:ext uri="{FF2B5EF4-FFF2-40B4-BE49-F238E27FC236}">
                <a16:creationId xmlns:a16="http://schemas.microsoft.com/office/drawing/2014/main" id="{7F44E77F-1BAF-E0E2-7653-596E937B46FF}"/>
              </a:ext>
            </a:extLst>
          </p:cNvPr>
          <p:cNvPicPr>
            <a:picLocks noChangeAspect="1"/>
          </p:cNvPicPr>
          <p:nvPr/>
        </p:nvPicPr>
        <p:blipFill>
          <a:blip r:embed="rId7"/>
          <a:stretch>
            <a:fillRect/>
          </a:stretch>
        </p:blipFill>
        <p:spPr>
          <a:xfrm>
            <a:off x="5049927" y="942322"/>
            <a:ext cx="3543300" cy="4533900"/>
          </a:xfrm>
          <a:prstGeom prst="rect">
            <a:avLst/>
          </a:prstGeom>
        </p:spPr>
      </p:pic>
      <p:pic>
        <p:nvPicPr>
          <p:cNvPr id="16" name="Picture 15">
            <a:extLst>
              <a:ext uri="{FF2B5EF4-FFF2-40B4-BE49-F238E27FC236}">
                <a16:creationId xmlns:a16="http://schemas.microsoft.com/office/drawing/2014/main" id="{6EE45038-6E34-E746-CC45-2FCE2FCA1AE1}"/>
              </a:ext>
            </a:extLst>
          </p:cNvPr>
          <p:cNvPicPr>
            <a:picLocks noChangeAspect="1"/>
          </p:cNvPicPr>
          <p:nvPr/>
        </p:nvPicPr>
        <p:blipFill>
          <a:blip r:embed="rId8"/>
          <a:stretch>
            <a:fillRect/>
          </a:stretch>
        </p:blipFill>
        <p:spPr>
          <a:xfrm>
            <a:off x="9144000" y="944398"/>
            <a:ext cx="4333875" cy="4400550"/>
          </a:xfrm>
          <a:prstGeom prst="rect">
            <a:avLst/>
          </a:prstGeom>
        </p:spPr>
      </p:pic>
      <p:pic>
        <p:nvPicPr>
          <p:cNvPr id="20" name="Picture 19">
            <a:extLst>
              <a:ext uri="{FF2B5EF4-FFF2-40B4-BE49-F238E27FC236}">
                <a16:creationId xmlns:a16="http://schemas.microsoft.com/office/drawing/2014/main" id="{53497469-4E2D-7441-1D13-1723E3436339}"/>
              </a:ext>
            </a:extLst>
          </p:cNvPr>
          <p:cNvPicPr>
            <a:picLocks noChangeAspect="1"/>
          </p:cNvPicPr>
          <p:nvPr/>
        </p:nvPicPr>
        <p:blipFill>
          <a:blip r:embed="rId9"/>
          <a:stretch>
            <a:fillRect/>
          </a:stretch>
        </p:blipFill>
        <p:spPr>
          <a:xfrm>
            <a:off x="13841222" y="2975822"/>
            <a:ext cx="3802284" cy="2927424"/>
          </a:xfrm>
          <a:prstGeom prst="rect">
            <a:avLst/>
          </a:prstGeom>
        </p:spPr>
      </p:pic>
      <p:pic>
        <p:nvPicPr>
          <p:cNvPr id="23" name="Picture 22">
            <a:extLst>
              <a:ext uri="{FF2B5EF4-FFF2-40B4-BE49-F238E27FC236}">
                <a16:creationId xmlns:a16="http://schemas.microsoft.com/office/drawing/2014/main" id="{C9E9847D-917C-9A7B-9FA9-F43AF42B8055}"/>
              </a:ext>
            </a:extLst>
          </p:cNvPr>
          <p:cNvPicPr>
            <a:picLocks noChangeAspect="1"/>
          </p:cNvPicPr>
          <p:nvPr/>
        </p:nvPicPr>
        <p:blipFill>
          <a:blip r:embed="rId10"/>
          <a:stretch>
            <a:fillRect/>
          </a:stretch>
        </p:blipFill>
        <p:spPr>
          <a:xfrm>
            <a:off x="4976383" y="5429369"/>
            <a:ext cx="7614640" cy="4652172"/>
          </a:xfrm>
          <a:prstGeom prst="rect">
            <a:avLst/>
          </a:prstGeom>
        </p:spPr>
      </p:pic>
      <p:pic>
        <p:nvPicPr>
          <p:cNvPr id="4" name="Paveikslėlis 12">
            <a:extLst>
              <a:ext uri="{FF2B5EF4-FFF2-40B4-BE49-F238E27FC236}">
                <a16:creationId xmlns:a16="http://schemas.microsoft.com/office/drawing/2014/main" id="{045E2AF8-923E-EF62-E172-07868BE177F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2758858" y="855825"/>
            <a:ext cx="6750112" cy="3297031"/>
          </a:xfrm>
          <a:prstGeom prst="rect">
            <a:avLst/>
          </a:prstGeom>
        </p:spPr>
      </p:pic>
    </p:spTree>
    <p:extLst>
      <p:ext uri="{BB962C8B-B14F-4D97-AF65-F5344CB8AC3E}">
        <p14:creationId xmlns:p14="http://schemas.microsoft.com/office/powerpoint/2010/main" val="140880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2" name="CustomShape 1"/>
          <p:cNvSpPr/>
          <p:nvPr/>
        </p:nvSpPr>
        <p:spPr>
          <a:xfrm>
            <a:off x="744167" y="802532"/>
            <a:ext cx="12519497" cy="9192638"/>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ctr">
            <a:noAutofit/>
          </a:bodyPr>
          <a:lstStyle/>
          <a:p>
            <a:pPr defTabSz="1371600">
              <a:buClrTx/>
            </a:pPr>
            <a:endParaRPr lang="lt-LT" sz="5400" kern="1200" dirty="0">
              <a:solidFill>
                <a:prstClr val="white"/>
              </a:solidFill>
              <a:latin typeface="Arial"/>
            </a:endParaRPr>
          </a:p>
          <a:p>
            <a:pPr defTabSz="1371600">
              <a:buClrTx/>
            </a:pPr>
            <a:endParaRPr lang="lt-LT" sz="5400" kern="1200" dirty="0">
              <a:solidFill>
                <a:prstClr val="white"/>
              </a:solidFill>
              <a:latin typeface="Arial"/>
            </a:endParaRPr>
          </a:p>
          <a:p>
            <a:pPr defTabSz="1371600">
              <a:buClrTx/>
            </a:pPr>
            <a:r>
              <a:rPr lang="en-US" sz="5400" kern="1200" dirty="0" err="1">
                <a:solidFill>
                  <a:prstClr val="white"/>
                </a:solidFill>
                <a:latin typeface="Arial"/>
              </a:rPr>
              <a:t>Meteorologini</a:t>
            </a:r>
            <a:r>
              <a:rPr lang="lt-LT" sz="5400" kern="1200" dirty="0">
                <a:solidFill>
                  <a:prstClr val="white"/>
                </a:solidFill>
                <a:latin typeface="Arial"/>
              </a:rPr>
              <a:t>ų sąlygų įtaka oro kokybei Vilniuje </a:t>
            </a:r>
            <a:br>
              <a:rPr sz="2700" kern="1200" dirty="0">
                <a:solidFill>
                  <a:prstClr val="black"/>
                </a:solidFill>
                <a:latin typeface="Arial"/>
              </a:rPr>
            </a:br>
            <a:endParaRPr lang="lt-LT" sz="6000" kern="1200" spc="-2" dirty="0">
              <a:solidFill>
                <a:prstClr val="black"/>
              </a:solidFill>
              <a:latin typeface="Arial"/>
            </a:endParaRPr>
          </a:p>
          <a:p>
            <a:pPr defTabSz="1371600">
              <a:buClrTx/>
            </a:pPr>
            <a:endParaRPr lang="lt-LT" sz="6000" kern="1200" spc="-2" dirty="0">
              <a:solidFill>
                <a:prstClr val="black"/>
              </a:solidFill>
              <a:latin typeface="Arial"/>
            </a:endParaRPr>
          </a:p>
          <a:p>
            <a:pPr defTabSz="1371600">
              <a:buClrTx/>
            </a:pPr>
            <a:endParaRPr lang="lt-LT" sz="6000" kern="1200" spc="-2" dirty="0">
              <a:solidFill>
                <a:prstClr val="black"/>
              </a:solidFill>
              <a:latin typeface="Arial"/>
            </a:endParaRPr>
          </a:p>
          <a:p>
            <a:pPr defTabSz="1371600">
              <a:buClrTx/>
            </a:pPr>
            <a:r>
              <a:rPr lang="lt-LT" sz="3000" kern="1200" dirty="0">
                <a:solidFill>
                  <a:prstClr val="white"/>
                </a:solidFill>
                <a:latin typeface="Arial"/>
              </a:rPr>
              <a:t>Dr. Donatas</a:t>
            </a:r>
            <a:r>
              <a:rPr lang="en-US" sz="3000" kern="1200" dirty="0">
                <a:solidFill>
                  <a:prstClr val="white"/>
                </a:solidFill>
                <a:latin typeface="Arial"/>
              </a:rPr>
              <a:t> Valiukas</a:t>
            </a:r>
            <a:endParaRPr lang="lt-LT" sz="3000" b="1" kern="1200" spc="-2" dirty="0">
              <a:solidFill>
                <a:prstClr val="white"/>
              </a:solidFill>
              <a:latin typeface="Source Sans Pro"/>
              <a:ea typeface="Source Sans Pro"/>
            </a:endParaRPr>
          </a:p>
          <a:p>
            <a:pPr defTabSz="1371600">
              <a:buClrTx/>
            </a:pPr>
            <a:r>
              <a:rPr lang="en-US" sz="3000" kern="1200" spc="-2" dirty="0">
                <a:solidFill>
                  <a:srgbClr val="FFFFFF"/>
                </a:solidFill>
                <a:latin typeface="Source Sans Pro"/>
                <a:ea typeface="Source Sans Pro"/>
              </a:rPr>
              <a:t>Lietuvos </a:t>
            </a:r>
            <a:r>
              <a:rPr lang="en-US" sz="3000" kern="1200" spc="-2" dirty="0" err="1">
                <a:solidFill>
                  <a:srgbClr val="FFFFFF"/>
                </a:solidFill>
                <a:latin typeface="Source Sans Pro"/>
                <a:ea typeface="Source Sans Pro"/>
              </a:rPr>
              <a:t>hidrometeorologijos</a:t>
            </a:r>
            <a:r>
              <a:rPr lang="en-US" sz="3000" kern="1200" spc="-2" dirty="0">
                <a:solidFill>
                  <a:srgbClr val="FFFFFF"/>
                </a:solidFill>
                <a:latin typeface="Source Sans Pro"/>
                <a:ea typeface="Source Sans Pro"/>
              </a:rPr>
              <a:t> </a:t>
            </a:r>
            <a:r>
              <a:rPr lang="en-US" sz="3000" kern="1200" spc="-2" dirty="0" err="1">
                <a:solidFill>
                  <a:srgbClr val="FFFFFF"/>
                </a:solidFill>
                <a:latin typeface="Source Sans Pro"/>
                <a:ea typeface="Source Sans Pro"/>
              </a:rPr>
              <a:t>tarnybos</a:t>
            </a:r>
            <a:endParaRPr lang="en-US" sz="3000" kern="1200" spc="-2" dirty="0">
              <a:solidFill>
                <a:srgbClr val="FFFFFF"/>
              </a:solidFill>
              <a:latin typeface="Source Sans Pro"/>
              <a:ea typeface="Source Sans Pro"/>
            </a:endParaRPr>
          </a:p>
          <a:p>
            <a:pPr defTabSz="1371600">
              <a:buClrTx/>
            </a:pPr>
            <a:r>
              <a:rPr lang="en-US" sz="3000" kern="1200" spc="-2" dirty="0" err="1">
                <a:solidFill>
                  <a:srgbClr val="FFFFFF"/>
                </a:solidFill>
                <a:latin typeface="Source Sans Pro"/>
                <a:ea typeface="Source Sans Pro"/>
              </a:rPr>
              <a:t>Klimato</a:t>
            </a:r>
            <a:r>
              <a:rPr lang="en-US" sz="3000" kern="1200" spc="-2" dirty="0">
                <a:solidFill>
                  <a:srgbClr val="FFFFFF"/>
                </a:solidFill>
                <a:latin typeface="Source Sans Pro"/>
                <a:ea typeface="Source Sans Pro"/>
              </a:rPr>
              <a:t> </a:t>
            </a:r>
            <a:r>
              <a:rPr lang="en-US" sz="3000" kern="1200" spc="-2" dirty="0" err="1">
                <a:solidFill>
                  <a:srgbClr val="FFFFFF"/>
                </a:solidFill>
                <a:latin typeface="Source Sans Pro"/>
                <a:ea typeface="Source Sans Pro"/>
              </a:rPr>
              <a:t>ir</a:t>
            </a:r>
            <a:r>
              <a:rPr lang="en-US" sz="3000" kern="1200" spc="-2" dirty="0">
                <a:solidFill>
                  <a:srgbClr val="FFFFFF"/>
                </a:solidFill>
                <a:latin typeface="Source Sans Pro"/>
                <a:ea typeface="Source Sans Pro"/>
              </a:rPr>
              <a:t> </a:t>
            </a:r>
            <a:r>
              <a:rPr lang="en-US" sz="3000" kern="1200" spc="-2" dirty="0" err="1">
                <a:solidFill>
                  <a:srgbClr val="FFFFFF"/>
                </a:solidFill>
                <a:latin typeface="Source Sans Pro"/>
                <a:ea typeface="Source Sans Pro"/>
              </a:rPr>
              <a:t>tyrim</a:t>
            </a:r>
            <a:r>
              <a:rPr lang="lt-LT" sz="3000" kern="1200" spc="-2" dirty="0">
                <a:solidFill>
                  <a:srgbClr val="FFFFFF"/>
                </a:solidFill>
                <a:latin typeface="Source Sans Pro"/>
                <a:ea typeface="Source Sans Pro"/>
              </a:rPr>
              <a:t>ų skyriaus vedėjas</a:t>
            </a:r>
          </a:p>
          <a:p>
            <a:pPr defTabSz="1371600">
              <a:buClrTx/>
            </a:pPr>
            <a:r>
              <a:rPr lang="lt-LT" sz="3000" b="1" kern="1200" spc="-2" dirty="0">
                <a:solidFill>
                  <a:srgbClr val="FFFFFF"/>
                </a:solidFill>
                <a:latin typeface="Source Sans Pro"/>
                <a:ea typeface="Source Sans Pro"/>
              </a:rPr>
              <a:t>2026-05-14</a:t>
            </a:r>
            <a:endParaRPr lang="lt-LT" sz="3000" kern="1200" spc="-2" dirty="0">
              <a:solidFill>
                <a:prstClr val="black"/>
              </a:solidFill>
              <a:latin typeface="Arial"/>
            </a:endParaRPr>
          </a:p>
        </p:txBody>
      </p:sp>
    </p:spTree>
    <p:extLst>
      <p:ext uri="{BB962C8B-B14F-4D97-AF65-F5344CB8AC3E}">
        <p14:creationId xmlns:p14="http://schemas.microsoft.com/office/powerpoint/2010/main" val="398108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1E696-B700-BE1F-B57B-F03DBA8D1098}"/>
            </a:ext>
          </a:extLst>
        </p:cNvPr>
        <p:cNvGrpSpPr/>
        <p:nvPr/>
      </p:nvGrpSpPr>
      <p:grpSpPr>
        <a:xfrm>
          <a:off x="0" y="0"/>
          <a:ext cx="0" cy="0"/>
          <a:chOff x="0" y="0"/>
          <a:chExt cx="0" cy="0"/>
        </a:xfrm>
      </p:grpSpPr>
      <p:sp>
        <p:nvSpPr>
          <p:cNvPr id="7" name="AutoShape 7">
            <a:extLst>
              <a:ext uri="{FF2B5EF4-FFF2-40B4-BE49-F238E27FC236}">
                <a16:creationId xmlns:a16="http://schemas.microsoft.com/office/drawing/2014/main" id="{1BCA3EA3-63C1-3F7B-F68A-6988B2DD7629}"/>
              </a:ext>
            </a:extLst>
          </p:cNvPr>
          <p:cNvSpPr/>
          <p:nvPr/>
        </p:nvSpPr>
        <p:spPr>
          <a:xfrm>
            <a:off x="-1" y="9230033"/>
            <a:ext cx="12002697" cy="18742"/>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9">
            <a:extLst>
              <a:ext uri="{FF2B5EF4-FFF2-40B4-BE49-F238E27FC236}">
                <a16:creationId xmlns:a16="http://schemas.microsoft.com/office/drawing/2014/main" id="{F6702DB5-769E-4E7D-73D3-B83722FBEBF6}"/>
              </a:ext>
            </a:extLst>
          </p:cNvPr>
          <p:cNvPicPr>
            <a:picLocks noChangeAspect="1"/>
          </p:cNvPicPr>
          <p:nvPr/>
        </p:nvPicPr>
        <p:blipFill>
          <a:blip r:embed="rId3"/>
          <a:srcRect/>
          <a:stretch>
            <a:fillRect/>
          </a:stretch>
        </p:blipFill>
        <p:spPr>
          <a:xfrm>
            <a:off x="614543" y="662031"/>
            <a:ext cx="2592996" cy="1038138"/>
          </a:xfrm>
          <a:prstGeom prst="rect">
            <a:avLst/>
          </a:prstGeom>
        </p:spPr>
      </p:pic>
      <p:sp>
        <p:nvSpPr>
          <p:cNvPr id="10" name="TextBox 10">
            <a:extLst>
              <a:ext uri="{FF2B5EF4-FFF2-40B4-BE49-F238E27FC236}">
                <a16:creationId xmlns:a16="http://schemas.microsoft.com/office/drawing/2014/main" id="{C394B3C9-6B8F-F8A2-C0DD-4715CCF1C3FE}"/>
              </a:ext>
            </a:extLst>
          </p:cNvPr>
          <p:cNvSpPr txBox="1"/>
          <p:nvPr/>
        </p:nvSpPr>
        <p:spPr>
          <a:xfrm>
            <a:off x="1701398" y="643289"/>
            <a:ext cx="14885204" cy="615553"/>
          </a:xfrm>
          <a:prstGeom prst="rect">
            <a:avLst/>
          </a:prstGeom>
        </p:spPr>
        <p:txBody>
          <a:bodyPr wrap="square" lIns="0" tIns="0" rIns="0" bIns="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prstClr val="black"/>
                </a:solidFill>
                <a:effectLst/>
                <a:uLnTx/>
                <a:uFillTx/>
                <a:latin typeface="Calibri"/>
                <a:ea typeface="+mn-ea"/>
                <a:cs typeface="+mn-cs"/>
              </a:rPr>
              <a:t>Nuorodos internete</a:t>
            </a:r>
            <a:endParaRPr kumimoji="0" lang="lt-LT" sz="4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1" name="Picture 11">
            <a:extLst>
              <a:ext uri="{FF2B5EF4-FFF2-40B4-BE49-F238E27FC236}">
                <a16:creationId xmlns:a16="http://schemas.microsoft.com/office/drawing/2014/main" id="{C3F5EC30-9CDC-2D99-B5CE-D3F11EB7E48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8963" y="2029131"/>
            <a:ext cx="498359" cy="507117"/>
          </a:xfrm>
          <a:prstGeom prst="rect">
            <a:avLst/>
          </a:prstGeom>
        </p:spPr>
      </p:pic>
      <p:sp>
        <p:nvSpPr>
          <p:cNvPr id="13" name="TextBox 13">
            <a:extLst>
              <a:ext uri="{FF2B5EF4-FFF2-40B4-BE49-F238E27FC236}">
                <a16:creationId xmlns:a16="http://schemas.microsoft.com/office/drawing/2014/main" id="{E3694E86-26B0-C93F-2BB8-6F8033DE1E81}"/>
              </a:ext>
            </a:extLst>
          </p:cNvPr>
          <p:cNvSpPr txBox="1"/>
          <p:nvPr/>
        </p:nvSpPr>
        <p:spPr>
          <a:xfrm>
            <a:off x="3207539" y="1955043"/>
            <a:ext cx="14525825" cy="5275803"/>
          </a:xfrm>
          <a:prstGeom prst="rect">
            <a:avLst/>
          </a:prstGeom>
        </p:spPr>
        <p:txBody>
          <a:bodyPr wrap="square"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a:ea typeface="+mn-ea"/>
                <a:cs typeface="+mn-cs"/>
              </a:rPr>
              <a:t>Nauja 2030 m. ES direktyva: (EU) 2024/2881  </a:t>
            </a:r>
            <a:endParaRPr kumimoji="0" lang="lt-LT" sz="2400" b="1" i="0" u="sng" strike="noStrike" kern="1200" cap="none" spc="0" normalizeH="0" baseline="0" noProof="0" dirty="0">
              <a:ln>
                <a:noFill/>
              </a:ln>
              <a:solidFill>
                <a:prstClr val="black"/>
              </a:solidFill>
              <a:effectLst/>
              <a:uLnTx/>
              <a:uFillTx/>
              <a:latin typeface="Calibri"/>
              <a:ea typeface="+mn-ea"/>
              <a:cs typeface="+mn-cs"/>
              <a:hlinkClick r:id="rId5"/>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0" i="0" u="sng" strike="noStrike" kern="1200" cap="none" spc="0" normalizeH="0" baseline="0" noProof="0" dirty="0">
                <a:ln>
                  <a:noFill/>
                </a:ln>
                <a:solidFill>
                  <a:prstClr val="black"/>
                </a:solidFill>
                <a:effectLst/>
                <a:uLnTx/>
                <a:uFillTx/>
                <a:latin typeface="Calibri"/>
                <a:ea typeface="+mn-ea"/>
                <a:cs typeface="+mn-cs"/>
                <a:hlinkClick r:id="rId5"/>
              </a:rPr>
              <a:t>https://eur-lex.europa.eu/legal-content/EN/TXT/?uri=OJ:L_202402881</a:t>
            </a:r>
            <a:endParaRPr kumimoji="0" lang="lt-LT" sz="2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a:ea typeface="+mn-ea"/>
                <a:cs typeface="+mn-cs"/>
              </a:rPr>
              <a:t>Archyviniai (2004 – 2025 m.) metų oro kokybės rodikliai</a:t>
            </a:r>
            <a:r>
              <a:rPr kumimoji="0" lang="lt-LT" sz="2400" b="0" i="0" u="none" strike="noStrike" kern="1200" cap="none" spc="0" normalizeH="0" baseline="0" noProof="0" dirty="0">
                <a:ln>
                  <a:noFill/>
                </a:ln>
                <a:solidFill>
                  <a:prstClr val="black"/>
                </a:solidFill>
                <a:effectLst/>
                <a:uLnTx/>
                <a:uFillTx/>
                <a:latin typeface="Calibri"/>
                <a:ea typeface="+mn-ea"/>
                <a:cs typeface="+mn-cs"/>
              </a:rPr>
              <a:t>, pagal Lietuvos valstybinio monitoringo OKTS duomenis, </a:t>
            </a: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a:ea typeface="+mn-ea"/>
                <a:cs typeface="+mn-cs"/>
              </a:rPr>
              <a:t>2024 m. ir 2025 m. statistiniai rodikliai jau palyginami kartu su 2030 m. įsigaliosiančiomis normomis </a:t>
            </a:r>
            <a:r>
              <a:rPr kumimoji="0" lang="lt-LT" sz="2400" b="1" i="0" u="none" strike="noStrike" kern="1200" cap="none" spc="0" normalizeH="0" baseline="0" noProof="0" dirty="0">
                <a:ln>
                  <a:noFill/>
                </a:ln>
                <a:solidFill>
                  <a:prstClr val="black"/>
                </a:solidFill>
                <a:effectLst/>
                <a:uLnTx/>
                <a:uFillTx/>
                <a:latin typeface="Calibri"/>
                <a:ea typeface="+mn-ea"/>
                <a:cs typeface="+mn-cs"/>
              </a:rPr>
              <a:t>(N)</a:t>
            </a: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a:ea typeface="+mn-ea"/>
                <a:cs typeface="+mn-cs"/>
                <a:hlinkClick r:id="rId6"/>
              </a:rPr>
              <a:t>https://aaa.lrv.lt/lt/veiklos-sritys/oras/oro-kokybes-statistika-ir-duomenys/metu-oro-kokybes-rodikliai/</a:t>
            </a:r>
            <a:r>
              <a:rPr kumimoji="0" lang="lt-LT"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a:ea typeface="+mn-ea"/>
                <a:cs typeface="+mn-cs"/>
              </a:rPr>
              <a:t>Dabar galiojančios normos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sng" strike="noStrike" kern="1200" cap="none" spc="0" normalizeH="0" baseline="0" noProof="0" dirty="0">
                <a:ln>
                  <a:noFill/>
                </a:ln>
                <a:solidFill>
                  <a:prstClr val="black"/>
                </a:solidFill>
                <a:effectLst/>
                <a:uLnTx/>
                <a:uFillTx/>
                <a:latin typeface="Calibri"/>
                <a:ea typeface="+mn-ea"/>
                <a:cs typeface="+mn-cs"/>
                <a:hlinkClick r:id="rId7"/>
              </a:rPr>
              <a:t>https://aaa.lrv.lt/lt/veiklos-sritys/oras/oro-uzterstumo-normos/</a:t>
            </a:r>
            <a:r>
              <a:rPr kumimoji="0" lang="lt-LT"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sng" strike="noStrike" kern="1200" cap="none" spc="0" normalizeH="0" baseline="0" noProof="0" dirty="0">
                <a:ln>
                  <a:noFill/>
                </a:ln>
                <a:solidFill>
                  <a:prstClr val="black"/>
                </a:solidFill>
                <a:effectLst/>
                <a:uLnTx/>
                <a:uFillTx/>
                <a:latin typeface="Calibri"/>
                <a:ea typeface="+mn-ea"/>
                <a:cs typeface="+mn-cs"/>
                <a:hlinkClick r:id="rId8"/>
              </a:rPr>
              <a:t>https://e-seimas.lrs.lt/portal/legalAct/lt/TAD/TAIS.156726/asr</a:t>
            </a:r>
            <a:r>
              <a:rPr kumimoji="0" lang="lt-LT"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a:ea typeface="+mn-ea"/>
                <a:cs typeface="+mn-cs"/>
              </a:rPr>
              <a:t>Modeliavimo rezultatai 9 miestuose. Teršalų sklaida: statistinė informacija pasirinktoje buferinėje zonoje</a:t>
            </a: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a:ea typeface="+mn-ea"/>
                <a:cs typeface="+mn-cs"/>
                <a:hlinkClick r:id="rId9"/>
              </a:rPr>
              <a:t>https://experience.arcgis.com/experience/aadfb462a2004c8d9dc0aa1b2b26cf96/page/2023-m_/</a:t>
            </a:r>
            <a:r>
              <a:rPr kumimoji="0" lang="lt-LT"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40404"/>
              </a:solidFill>
              <a:effectLst/>
              <a:uLnTx/>
              <a:uFillTx/>
              <a:latin typeface="Times New Roman" panose="02020603050405020304" pitchFamily="18" charset="0"/>
              <a:ea typeface="+mn-ea"/>
              <a:cs typeface="Times New Roman" panose="02020603050405020304" pitchFamily="18" charset="0"/>
            </a:endParaRPr>
          </a:p>
        </p:txBody>
      </p:sp>
      <p:sp>
        <p:nvSpPr>
          <p:cNvPr id="21" name="Poraštės vietos rezervavimo ženklas 29">
            <a:extLst>
              <a:ext uri="{FF2B5EF4-FFF2-40B4-BE49-F238E27FC236}">
                <a16:creationId xmlns:a16="http://schemas.microsoft.com/office/drawing/2014/main" id="{6710884F-530B-37D0-05B8-CB9B431E5E9A}"/>
              </a:ext>
            </a:extLst>
          </p:cNvPr>
          <p:cNvSpPr txBox="1">
            <a:spLocks/>
          </p:cNvSpPr>
          <p:nvPr/>
        </p:nvSpPr>
        <p:spPr>
          <a:xfrm>
            <a:off x="9562454" y="9608446"/>
            <a:ext cx="7982877" cy="3463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Calibri"/>
                <a:ea typeface="+mn-ea"/>
                <a:cs typeface="+mn-cs"/>
              </a:rPr>
              <a:t>„Švaresnis oras gatvėse: kokių pokyčių reikia Vilniui?“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2" name="Datos vietos rezervavimo ženklas 28">
            <a:extLst>
              <a:ext uri="{FF2B5EF4-FFF2-40B4-BE49-F238E27FC236}">
                <a16:creationId xmlns:a16="http://schemas.microsoft.com/office/drawing/2014/main" id="{874DCA9E-F6F6-15E4-478A-6DE032CCC5B3}"/>
              </a:ext>
            </a:extLst>
          </p:cNvPr>
          <p:cNvSpPr txBox="1">
            <a:spLocks/>
          </p:cNvSpPr>
          <p:nvPr/>
        </p:nvSpPr>
        <p:spPr>
          <a:xfrm>
            <a:off x="614543" y="962208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t>2026-05-14</a:t>
            </a:r>
            <a:endParaRPr kumimoji="0" lang="en-US"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6">
            <a:extLst>
              <a:ext uri="{FF2B5EF4-FFF2-40B4-BE49-F238E27FC236}">
                <a16:creationId xmlns:a16="http://schemas.microsoft.com/office/drawing/2014/main" id="{9CBFAD27-7EB3-52B0-E301-42355BDAED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7869" y="7857829"/>
            <a:ext cx="1880497" cy="1330024"/>
          </a:xfrm>
          <a:prstGeom prst="rect">
            <a:avLst/>
          </a:prstGeom>
        </p:spPr>
      </p:pic>
      <p:pic>
        <p:nvPicPr>
          <p:cNvPr id="19" name="Picture 11">
            <a:extLst>
              <a:ext uri="{FF2B5EF4-FFF2-40B4-BE49-F238E27FC236}">
                <a16:creationId xmlns:a16="http://schemas.microsoft.com/office/drawing/2014/main" id="{67309D07-A7EF-CC80-954E-0CFE203926B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8963" y="3372328"/>
            <a:ext cx="498359" cy="507117"/>
          </a:xfrm>
          <a:prstGeom prst="rect">
            <a:avLst/>
          </a:prstGeom>
        </p:spPr>
      </p:pic>
      <p:pic>
        <p:nvPicPr>
          <p:cNvPr id="23" name="Picture 11">
            <a:extLst>
              <a:ext uri="{FF2B5EF4-FFF2-40B4-BE49-F238E27FC236}">
                <a16:creationId xmlns:a16="http://schemas.microsoft.com/office/drawing/2014/main" id="{0FCEAEC3-0CDC-200E-A01B-4177A24BB3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8963" y="4802069"/>
            <a:ext cx="498359" cy="507117"/>
          </a:xfrm>
          <a:prstGeom prst="rect">
            <a:avLst/>
          </a:prstGeom>
        </p:spPr>
      </p:pic>
      <p:pic>
        <p:nvPicPr>
          <p:cNvPr id="24" name="Picture 11">
            <a:extLst>
              <a:ext uri="{FF2B5EF4-FFF2-40B4-BE49-F238E27FC236}">
                <a16:creationId xmlns:a16="http://schemas.microsoft.com/office/drawing/2014/main" id="{EBCD9774-D3CD-F859-2536-B0C71E419A1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8963" y="6355871"/>
            <a:ext cx="498359" cy="507117"/>
          </a:xfrm>
          <a:prstGeom prst="rect">
            <a:avLst/>
          </a:prstGeom>
        </p:spPr>
      </p:pic>
    </p:spTree>
    <p:extLst>
      <p:ext uri="{BB962C8B-B14F-4D97-AF65-F5344CB8AC3E}">
        <p14:creationId xmlns:p14="http://schemas.microsoft.com/office/powerpoint/2010/main" val="777857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5312" y="7368278"/>
            <a:ext cx="1880497" cy="1880497"/>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6E4FA"/>
            </a:solidFill>
          </p:spPr>
          <p:txBody>
            <a:bodyPr/>
            <a:lstStyle/>
            <a:p>
              <a:endParaRPr lang="en-GB">
                <a:latin typeface="Times New Roman" panose="02020603050405020304" pitchFamily="18" charset="0"/>
                <a:cs typeface="Times New Roman" panose="02020603050405020304" pitchFamily="18" charset="0"/>
              </a:endParaRPr>
            </a:p>
          </p:txBody>
        </p:sp>
      </p:gr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94551" y="7337455"/>
            <a:ext cx="960053" cy="1892578"/>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4054" y="5506523"/>
            <a:ext cx="1861755" cy="1861755"/>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98748" y="7373041"/>
            <a:ext cx="1473626" cy="1880497"/>
          </a:xfrm>
          <a:prstGeom prst="rect">
            <a:avLst/>
          </a:prstGeom>
        </p:spPr>
      </p:pic>
      <p:sp>
        <p:nvSpPr>
          <p:cNvPr id="7" name="AutoShape 7"/>
          <p:cNvSpPr/>
          <p:nvPr/>
        </p:nvSpPr>
        <p:spPr>
          <a:xfrm>
            <a:off x="-1" y="9230033"/>
            <a:ext cx="12002697" cy="18742"/>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612" y="5492389"/>
            <a:ext cx="1585354" cy="3742252"/>
          </a:xfrm>
          <a:prstGeom prst="rect">
            <a:avLst/>
          </a:prstGeom>
        </p:spPr>
      </p:pic>
      <p:pic>
        <p:nvPicPr>
          <p:cNvPr id="9" name="Picture 9"/>
          <p:cNvPicPr>
            <a:picLocks noChangeAspect="1"/>
          </p:cNvPicPr>
          <p:nvPr/>
        </p:nvPicPr>
        <p:blipFill>
          <a:blip r:embed="rId7"/>
          <a:srcRect/>
          <a:stretch>
            <a:fillRect/>
          </a:stretch>
        </p:blipFill>
        <p:spPr>
          <a:xfrm>
            <a:off x="614543" y="662031"/>
            <a:ext cx="2592996" cy="1038138"/>
          </a:xfrm>
          <a:prstGeom prst="rect">
            <a:avLst/>
          </a:prstGeom>
        </p:spPr>
      </p:pic>
      <p:sp>
        <p:nvSpPr>
          <p:cNvPr id="10" name="TextBox 10"/>
          <p:cNvSpPr txBox="1"/>
          <p:nvPr/>
        </p:nvSpPr>
        <p:spPr>
          <a:xfrm>
            <a:off x="1450011" y="2462319"/>
            <a:ext cx="14885204" cy="1231106"/>
          </a:xfrm>
          <a:prstGeom prst="rect">
            <a:avLst/>
          </a:prstGeom>
        </p:spPr>
        <p:txBody>
          <a:bodyPr wrap="square" lIns="0" tIns="0" rIns="0" bIns="0" rtlCol="0" anchor="t">
            <a:spAutoFit/>
          </a:bodyPr>
          <a:lstStyle/>
          <a:p>
            <a:pPr algn="ctr" fontAlgn="base"/>
            <a:r>
              <a:rPr lang="lt-LT" sz="4000" dirty="0">
                <a:solidFill>
                  <a:srgbClr val="00B0F0"/>
                </a:solidFill>
                <a:latin typeface="+mj-lt"/>
              </a:rPr>
              <a:t>„Gamta juokauti nemėgsta, ji visada teisinga, visada rimta, visada griežta; ji visuomet teisi. Klysta ir apsirinka tik žmonės.“</a:t>
            </a:r>
            <a:r>
              <a:rPr lang="lt-LT" sz="4000" dirty="0">
                <a:solidFill>
                  <a:srgbClr val="00B0F0"/>
                </a:solidFill>
                <a:latin typeface="+mj-lt"/>
                <a:cs typeface="Times New Roman" panose="02020603050405020304" pitchFamily="18" charset="0"/>
              </a:rPr>
              <a:t> J. V. Gėtė</a:t>
            </a:r>
          </a:p>
        </p:txBody>
      </p:sp>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26548" y="5506523"/>
            <a:ext cx="498359" cy="507117"/>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26548" y="6204140"/>
            <a:ext cx="507117" cy="507117"/>
          </a:xfrm>
          <a:prstGeom prst="rect">
            <a:avLst/>
          </a:prstGeom>
        </p:spPr>
      </p:pic>
      <p:sp>
        <p:nvSpPr>
          <p:cNvPr id="13" name="TextBox 13"/>
          <p:cNvSpPr txBox="1"/>
          <p:nvPr/>
        </p:nvSpPr>
        <p:spPr>
          <a:xfrm>
            <a:off x="12332332" y="5608690"/>
            <a:ext cx="4676212" cy="331470"/>
          </a:xfrm>
          <a:prstGeom prst="rect">
            <a:avLst/>
          </a:prstGeom>
        </p:spPr>
        <p:txBody>
          <a:bodyPr lIns="0" tIns="0" rIns="0" bIns="0" rtlCol="0" anchor="t">
            <a:spAutoFit/>
          </a:bodyPr>
          <a:lstStyle/>
          <a:p>
            <a:pPr>
              <a:lnSpc>
                <a:spcPts val="2520"/>
              </a:lnSpc>
            </a:pPr>
            <a:r>
              <a:rPr lang="en-US" sz="2400" dirty="0">
                <a:solidFill>
                  <a:srgbClr val="040404"/>
                </a:solidFill>
                <a:latin typeface="Times New Roman" panose="02020603050405020304" pitchFamily="18" charset="0"/>
                <a:cs typeface="Times New Roman" panose="02020603050405020304" pitchFamily="18" charset="0"/>
                <a:hlinkClick r:id="rId10"/>
              </a:rPr>
              <a:t>www.gamta.lt</a:t>
            </a:r>
            <a:r>
              <a:rPr lang="lt-LT" sz="2400" dirty="0">
                <a:solidFill>
                  <a:srgbClr val="040404"/>
                </a:solidFill>
                <a:latin typeface="Times New Roman" panose="02020603050405020304" pitchFamily="18" charset="0"/>
                <a:cs typeface="Times New Roman" panose="02020603050405020304" pitchFamily="18" charset="0"/>
              </a:rPr>
              <a:t> / </a:t>
            </a:r>
            <a:r>
              <a:rPr lang="lt-LT" sz="2400" dirty="0">
                <a:solidFill>
                  <a:srgbClr val="040404"/>
                </a:solidFill>
                <a:latin typeface="Times New Roman" panose="02020603050405020304" pitchFamily="18" charset="0"/>
                <a:cs typeface="Times New Roman" panose="02020603050405020304" pitchFamily="18" charset="0"/>
                <a:hlinkClick r:id="rId11"/>
              </a:rPr>
              <a:t>https://aaa.lrv.lt/lt/</a:t>
            </a:r>
            <a:r>
              <a:rPr lang="lt-LT" sz="2400" dirty="0">
                <a:solidFill>
                  <a:srgbClr val="040404"/>
                </a:solidFill>
                <a:latin typeface="Times New Roman" panose="02020603050405020304" pitchFamily="18" charset="0"/>
                <a:cs typeface="Times New Roman" panose="02020603050405020304" pitchFamily="18" charset="0"/>
              </a:rPr>
              <a:t> </a:t>
            </a:r>
            <a:endParaRPr lang="en-US" sz="2400" dirty="0">
              <a:solidFill>
                <a:srgbClr val="040404"/>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2332332" y="6229554"/>
            <a:ext cx="3838300" cy="389530"/>
          </a:xfrm>
          <a:prstGeom prst="rect">
            <a:avLst/>
          </a:prstGeom>
        </p:spPr>
        <p:txBody>
          <a:bodyPr lIns="0" tIns="0" rIns="0" bIns="0" rtlCol="0" anchor="t">
            <a:spAutoFit/>
          </a:bodyPr>
          <a:lstStyle/>
          <a:p>
            <a:pPr>
              <a:lnSpc>
                <a:spcPts val="3336"/>
              </a:lnSpc>
              <a:spcBef>
                <a:spcPct val="0"/>
              </a:spcBef>
            </a:pPr>
            <a:r>
              <a:rPr lang="en-US" sz="2400">
                <a:solidFill>
                  <a:srgbClr val="040404"/>
                </a:solidFill>
                <a:latin typeface="Times New Roman" panose="02020603050405020304" pitchFamily="18" charset="0"/>
                <a:cs typeface="Times New Roman" panose="02020603050405020304" pitchFamily="18" charset="0"/>
              </a:rPr>
              <a:t>+370 682 92653</a:t>
            </a:r>
          </a:p>
        </p:txBody>
      </p:sp>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626548" y="6973195"/>
            <a:ext cx="507117" cy="507117"/>
          </a:xfrm>
          <a:prstGeom prst="rect">
            <a:avLst/>
          </a:prstGeom>
        </p:spPr>
      </p:pic>
      <p:pic>
        <p:nvPicPr>
          <p:cNvPr id="16" name="Picture 1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26548" y="7742249"/>
            <a:ext cx="507117" cy="507117"/>
          </a:xfrm>
          <a:prstGeom prst="rect">
            <a:avLst/>
          </a:prstGeom>
        </p:spPr>
      </p:pic>
      <p:sp>
        <p:nvSpPr>
          <p:cNvPr id="17" name="TextBox 17"/>
          <p:cNvSpPr txBox="1"/>
          <p:nvPr/>
        </p:nvSpPr>
        <p:spPr>
          <a:xfrm>
            <a:off x="12333690" y="6968836"/>
            <a:ext cx="4925610" cy="389530"/>
          </a:xfrm>
          <a:prstGeom prst="rect">
            <a:avLst/>
          </a:prstGeom>
        </p:spPr>
        <p:txBody>
          <a:bodyPr lIns="0" tIns="0" rIns="0" bIns="0" rtlCol="0" anchor="t">
            <a:spAutoFit/>
          </a:bodyPr>
          <a:lstStyle/>
          <a:p>
            <a:pPr>
              <a:lnSpc>
                <a:spcPts val="3336"/>
              </a:lnSpc>
              <a:spcBef>
                <a:spcPct val="0"/>
              </a:spcBef>
            </a:pPr>
            <a:r>
              <a:rPr lang="en-US" sz="2400" dirty="0">
                <a:solidFill>
                  <a:srgbClr val="040404"/>
                </a:solidFill>
                <a:latin typeface="Times New Roman" panose="02020603050405020304" pitchFamily="18" charset="0"/>
                <a:cs typeface="Times New Roman" panose="02020603050405020304" pitchFamily="18" charset="0"/>
              </a:rPr>
              <a:t>aaa@gamta.lt</a:t>
            </a:r>
          </a:p>
        </p:txBody>
      </p:sp>
      <p:sp>
        <p:nvSpPr>
          <p:cNvPr id="18" name="TextBox 18"/>
          <p:cNvSpPr txBox="1"/>
          <p:nvPr/>
        </p:nvSpPr>
        <p:spPr>
          <a:xfrm>
            <a:off x="12333690" y="7767663"/>
            <a:ext cx="4925610" cy="389530"/>
          </a:xfrm>
          <a:prstGeom prst="rect">
            <a:avLst/>
          </a:prstGeom>
        </p:spPr>
        <p:txBody>
          <a:bodyPr lIns="0" tIns="0" rIns="0" bIns="0" rtlCol="0" anchor="t">
            <a:spAutoFit/>
          </a:bodyPr>
          <a:lstStyle/>
          <a:p>
            <a:pPr>
              <a:lnSpc>
                <a:spcPts val="3336"/>
              </a:lnSpc>
              <a:spcBef>
                <a:spcPct val="0"/>
              </a:spcBef>
            </a:pPr>
            <a:r>
              <a:rPr lang="en-US" sz="2400">
                <a:solidFill>
                  <a:srgbClr val="040404"/>
                </a:solidFill>
                <a:latin typeface="Times New Roman" panose="02020603050405020304" pitchFamily="18" charset="0"/>
                <a:cs typeface="Times New Roman" panose="02020603050405020304" pitchFamily="18" charset="0"/>
              </a:rPr>
              <a:t>Juozapavičiaus g. 9, Vilnius</a:t>
            </a:r>
          </a:p>
        </p:txBody>
      </p:sp>
      <p:sp>
        <p:nvSpPr>
          <p:cNvPr id="21" name="Poraštės vietos rezervavimo ženklas 29">
            <a:extLst>
              <a:ext uri="{FF2B5EF4-FFF2-40B4-BE49-F238E27FC236}">
                <a16:creationId xmlns:a16="http://schemas.microsoft.com/office/drawing/2014/main" id="{40D7A22C-CBDA-2D21-F825-8F53D173BE34}"/>
              </a:ext>
            </a:extLst>
          </p:cNvPr>
          <p:cNvSpPr txBox="1">
            <a:spLocks/>
          </p:cNvSpPr>
          <p:nvPr/>
        </p:nvSpPr>
        <p:spPr>
          <a:xfrm>
            <a:off x="9562454" y="9608446"/>
            <a:ext cx="7982877" cy="3463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t-LT" sz="1800" b="1" dirty="0">
                <a:solidFill>
                  <a:schemeClr val="tx1"/>
                </a:solidFill>
              </a:rPr>
              <a:t>„Švaresnis oras gatvėse: kokių pokyčių reikia Vilniui?“</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22" name="Datos vietos rezervavimo ženklas 28">
            <a:extLst>
              <a:ext uri="{FF2B5EF4-FFF2-40B4-BE49-F238E27FC236}">
                <a16:creationId xmlns:a16="http://schemas.microsoft.com/office/drawing/2014/main" id="{68B2ABEF-4AC8-0A45-0E22-B14E3D1D769D}"/>
              </a:ext>
            </a:extLst>
          </p:cNvPr>
          <p:cNvSpPr txBox="1">
            <a:spLocks/>
          </p:cNvSpPr>
          <p:nvPr/>
        </p:nvSpPr>
        <p:spPr>
          <a:xfrm>
            <a:off x="614543" y="962208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800" dirty="0">
                <a:latin typeface="Times New Roman" panose="02020603050405020304" pitchFamily="18" charset="0"/>
                <a:cs typeface="Times New Roman" panose="02020603050405020304" pitchFamily="18" charset="0"/>
              </a:rPr>
              <a:t>2026-05-14</a:t>
            </a:r>
            <a:endParaRPr lang="en-US" sz="1800" dirty="0">
              <a:latin typeface="Times New Roman" panose="02020603050405020304" pitchFamily="18" charset="0"/>
              <a:cs typeface="Times New Roman" panose="02020603050405020304" pitchFamily="18" charset="0"/>
            </a:endParaRPr>
          </a:p>
        </p:txBody>
      </p:sp>
      <p:pic>
        <p:nvPicPr>
          <p:cNvPr id="20" name="Picture 6">
            <a:extLst>
              <a:ext uri="{FF2B5EF4-FFF2-40B4-BE49-F238E27FC236}">
                <a16:creationId xmlns:a16="http://schemas.microsoft.com/office/drawing/2014/main" id="{993C3D59-4DB8-486D-47B3-61036B87F6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634309" y="7858063"/>
            <a:ext cx="1880497" cy="1330024"/>
          </a:xfrm>
          <a:prstGeom prst="rect">
            <a:avLst/>
          </a:prstGeom>
        </p:spPr>
      </p:pic>
    </p:spTree>
    <p:extLst>
      <p:ext uri="{BB962C8B-B14F-4D97-AF65-F5344CB8AC3E}">
        <p14:creationId xmlns:p14="http://schemas.microsoft.com/office/powerpoint/2010/main" val="2789020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C058FD-2F01-6623-3E67-AD3CE71F9C77}"/>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6B3DCE72-BD9D-0CD7-88D3-59BD71C249D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48687" y="1468437"/>
            <a:ext cx="10183812" cy="10191750"/>
          </a:xfrm>
          <a:prstGeom prst="rect">
            <a:avLst/>
          </a:prstGeom>
        </p:spPr>
      </p:pic>
      <p:sp>
        <p:nvSpPr>
          <p:cNvPr id="2" name="TextBox 2">
            <a:extLst>
              <a:ext uri="{FF2B5EF4-FFF2-40B4-BE49-F238E27FC236}">
                <a16:creationId xmlns:a16="http://schemas.microsoft.com/office/drawing/2014/main" id="{77D5BAA2-E2E8-C89B-9694-8FE9ADFEE9D1}"/>
              </a:ext>
            </a:extLst>
          </p:cNvPr>
          <p:cNvSpPr txBox="1"/>
          <p:nvPr/>
        </p:nvSpPr>
        <p:spPr>
          <a:xfrm>
            <a:off x="1028700" y="3283637"/>
            <a:ext cx="8115300" cy="1166986"/>
          </a:xfrm>
          <a:prstGeom prst="rect">
            <a:avLst/>
          </a:prstGeom>
        </p:spPr>
        <p:txBody>
          <a:bodyPr lIns="0" tIns="0" rIns="0" bIns="0" rtlCol="0" anchor="t">
            <a:spAutoFit/>
          </a:bodyPr>
          <a:lstStyle/>
          <a:p>
            <a:pPr algn="l">
              <a:lnSpc>
                <a:spcPts val="9067"/>
              </a:lnSpc>
            </a:pPr>
            <a:r>
              <a:rPr lang="lt-LT" sz="9000" b="1" dirty="0">
                <a:solidFill>
                  <a:srgbClr val="F5F8FC"/>
                </a:solidFill>
                <a:latin typeface="Arial Bold"/>
                <a:ea typeface="Arial Bold"/>
                <a:cs typeface="Arial Bold"/>
                <a:sym typeface="Arial Bold"/>
              </a:rPr>
              <a:t>Dirbtuvės</a:t>
            </a:r>
            <a:endParaRPr lang="en-US" sz="9000" b="1" dirty="0">
              <a:solidFill>
                <a:srgbClr val="F5F8FC"/>
              </a:solidFill>
              <a:latin typeface="Arial Bold"/>
              <a:ea typeface="Arial Bold"/>
              <a:cs typeface="Arial Bold"/>
            </a:endParaRPr>
          </a:p>
        </p:txBody>
      </p:sp>
    </p:spTree>
    <p:extLst>
      <p:ext uri="{BB962C8B-B14F-4D97-AF65-F5344CB8AC3E}">
        <p14:creationId xmlns:p14="http://schemas.microsoft.com/office/powerpoint/2010/main" val="404816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7E743B21-39B5-22D1-AF4A-3DB82CA751CE}"/>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DE60EBEA-946A-CA48-8339-599820AD0328}"/>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74C2E832-ED53-8902-7B4C-93F760B157E1}"/>
              </a:ext>
            </a:extLst>
          </p:cNvPr>
          <p:cNvSpPr txBox="1"/>
          <p:nvPr/>
        </p:nvSpPr>
        <p:spPr>
          <a:xfrm>
            <a:off x="1140315" y="755731"/>
            <a:ext cx="11854620" cy="1477328"/>
          </a:xfrm>
          <a:prstGeom prst="rect">
            <a:avLst/>
          </a:prstGeom>
          <a:noFill/>
        </p:spPr>
        <p:txBody>
          <a:bodyPr wrap="square">
            <a:spAutoFit/>
          </a:bodyPr>
          <a:lstStyle/>
          <a:p>
            <a:pPr defTabSz="1371600">
              <a:buClrTx/>
            </a:pPr>
            <a:r>
              <a:rPr lang="lt-LT" sz="4800" b="1" kern="1200" spc="-2" dirty="0">
                <a:latin typeface="Source Sans Pro"/>
                <a:ea typeface="Source Sans Pro"/>
              </a:rPr>
              <a:t>Meteorologinės sąlygos ir oro užterštumas</a:t>
            </a:r>
            <a:endParaRPr lang="lt-LT" sz="4800" kern="1200" spc="-2" dirty="0">
              <a:solidFill>
                <a:prstClr val="black"/>
              </a:solidFill>
            </a:endParaRPr>
          </a:p>
          <a:p>
            <a:pPr defTabSz="1371600">
              <a:buClrTx/>
            </a:pPr>
            <a:endParaRPr lang="lt-LT" sz="4200" kern="1200" spc="-2" dirty="0">
              <a:solidFill>
                <a:prstClr val="black"/>
              </a:solidFill>
            </a:endParaRPr>
          </a:p>
        </p:txBody>
      </p:sp>
      <p:sp>
        <p:nvSpPr>
          <p:cNvPr id="5" name="TextBox 4">
            <a:extLst>
              <a:ext uri="{FF2B5EF4-FFF2-40B4-BE49-F238E27FC236}">
                <a16:creationId xmlns:a16="http://schemas.microsoft.com/office/drawing/2014/main" id="{9A31F562-1AC3-8715-1DF1-D7F8A84F20E6}"/>
              </a:ext>
            </a:extLst>
          </p:cNvPr>
          <p:cNvSpPr txBox="1"/>
          <p:nvPr/>
        </p:nvSpPr>
        <p:spPr>
          <a:xfrm>
            <a:off x="1140316" y="2776902"/>
            <a:ext cx="16616744" cy="6093976"/>
          </a:xfrm>
          <a:prstGeom prst="rect">
            <a:avLst/>
          </a:prstGeom>
          <a:noFill/>
        </p:spPr>
        <p:txBody>
          <a:bodyPr wrap="square">
            <a:spAutoFit/>
          </a:bodyPr>
          <a:lstStyle/>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Meteorologinės sąlygos yra </a:t>
            </a:r>
            <a:r>
              <a:rPr lang="en-US" sz="3300" kern="1200" dirty="0" err="1">
                <a:solidFill>
                  <a:prstClr val="black"/>
                </a:solidFill>
                <a:latin typeface="Source Sans Pro" panose="020B0503030403020204" pitchFamily="34" charset="0"/>
                <a:ea typeface="Source Sans Pro" panose="020B0503030403020204" pitchFamily="34" charset="0"/>
              </a:rPr>
              <a:t>svarbus</a:t>
            </a:r>
            <a:r>
              <a:rPr lang="lt-LT" sz="3300" kern="1200" dirty="0">
                <a:solidFill>
                  <a:prstClr val="black"/>
                </a:solidFill>
                <a:latin typeface="Source Sans Pro" panose="020B0503030403020204" pitchFamily="34" charset="0"/>
                <a:ea typeface="Source Sans Pro" panose="020B0503030403020204" pitchFamily="34" charset="0"/>
              </a:rPr>
              <a:t> veiksnys, lemiantis oro teršalų koncentraciją aplinkoje (mieste). </a:t>
            </a:r>
          </a:p>
          <a:p>
            <a:pPr marL="514350" indent="-514350" defTabSz="1371600">
              <a:buClrTx/>
              <a:buFont typeface="Wingdings" panose="05000000000000000000" pitchFamily="2" charset="2"/>
              <a:buChar char="ü"/>
            </a:pPr>
            <a:endParaRPr lang="lt-LT" sz="3300" kern="1200" dirty="0">
              <a:solidFill>
                <a:prstClr val="black"/>
              </a:solidFill>
              <a:latin typeface="Source Sans Pro" panose="020B0503030403020204" pitchFamily="34" charset="0"/>
              <a:ea typeface="Source Sans Pro" panose="020B0503030403020204" pitchFamily="34" charset="0"/>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Silpnas vėjas, rūkas, temperatūros inversija ir kritulių stoka sudaro palankias sąlygas teršalams kauptis. Atvirkščiai – stiprus vėjas ir lietus padeda efektyviai sumažinti oro užterštumą.</a:t>
            </a:r>
          </a:p>
          <a:p>
            <a:pPr marL="514350" indent="-514350" defTabSz="1371600">
              <a:buClrTx/>
              <a:buFont typeface="Wingdings" panose="05000000000000000000" pitchFamily="2" charset="2"/>
              <a:buChar char="ü"/>
            </a:pPr>
            <a:endParaRPr lang="lt-LT" sz="3300" kern="1200" dirty="0">
              <a:solidFill>
                <a:prstClr val="black"/>
              </a:solidFill>
              <a:latin typeface="Source Sans Pro" panose="020B0503030403020204" pitchFamily="34" charset="0"/>
              <a:ea typeface="Source Sans Pro" panose="020B0503030403020204" pitchFamily="34" charset="0"/>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rPr>
              <a:t>Didelio oro užterštumo epizodai miestuose paprastai nėra nulemti staigiu teršalų emisijos padidėjimo, o greičiau yra trumpalaikių nepalankių meteorologinių sąlygų rezultatas. </a:t>
            </a:r>
          </a:p>
          <a:p>
            <a:pPr marL="514350" indent="-514350" defTabSz="1371600">
              <a:buClrTx/>
              <a:buFont typeface="Wingdings" panose="05000000000000000000" pitchFamily="2" charset="2"/>
              <a:buChar char="ü"/>
            </a:pPr>
            <a:endParaRPr lang="lt-LT" sz="3300" kern="1200" dirty="0">
              <a:solidFill>
                <a:prstClr val="black"/>
              </a:solidFill>
              <a:latin typeface="Source Sans Pro" panose="020B0503030403020204" pitchFamily="34" charset="0"/>
              <a:ea typeface="Source Sans Pro" panose="020B0503030403020204" pitchFamily="34" charset="0"/>
            </a:endParaRPr>
          </a:p>
          <a:p>
            <a:pPr marL="514350" indent="-514350" defTabSz="1371600">
              <a:buClrTx/>
              <a:buFont typeface="Wingdings" panose="05000000000000000000" pitchFamily="2" charset="2"/>
              <a:buChar char="ü"/>
            </a:pPr>
            <a:r>
              <a:rPr lang="lt-LT" sz="3300" kern="12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rPr>
              <a:t>Ramią dieną oro užterštumas gali labai varijuoti net tame pačiame mieste</a:t>
            </a:r>
            <a:r>
              <a:rPr lang="en-US" sz="3300" kern="12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rPr>
              <a:t>.</a:t>
            </a:r>
            <a:endParaRPr lang="en-US" sz="3300" kern="1200" dirty="0">
              <a:solidFill>
                <a:prstClr val="black"/>
              </a:solidFill>
              <a:latin typeface="Source Sans Pro" panose="020B0503030403020204" pitchFamily="34" charset="0"/>
              <a:ea typeface="Source Sans Pro" panose="020B0503030403020204" pitchFamily="34" charset="0"/>
            </a:endParaRPr>
          </a:p>
          <a:p>
            <a:pPr defTabSz="1371600">
              <a:buClrTx/>
            </a:pPr>
            <a:endParaRPr lang="en-US" sz="2700" kern="1200" dirty="0">
              <a:solidFill>
                <a:prstClr val="black"/>
              </a:solidFill>
            </a:endParaRPr>
          </a:p>
        </p:txBody>
      </p:sp>
    </p:spTree>
    <p:extLst>
      <p:ext uri="{BB962C8B-B14F-4D97-AF65-F5344CB8AC3E}">
        <p14:creationId xmlns:p14="http://schemas.microsoft.com/office/powerpoint/2010/main" val="1599806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F11FB9E2-B4EF-3E4B-6510-0C025C839855}"/>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4B91A282-F155-6F3F-3E15-8E3C2F2AF41C}"/>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930EB445-0D4E-985C-CF16-2B4A651C704F}"/>
              </a:ext>
            </a:extLst>
          </p:cNvPr>
          <p:cNvSpPr txBox="1"/>
          <p:nvPr/>
        </p:nvSpPr>
        <p:spPr>
          <a:xfrm>
            <a:off x="1359188" y="620920"/>
            <a:ext cx="9141567" cy="1477328"/>
          </a:xfrm>
          <a:prstGeom prst="rect">
            <a:avLst/>
          </a:prstGeom>
          <a:noFill/>
        </p:spPr>
        <p:txBody>
          <a:bodyPr wrap="square">
            <a:spAutoFit/>
          </a:bodyPr>
          <a:lstStyle/>
          <a:p>
            <a:pPr defTabSz="1371600">
              <a:buClrTx/>
            </a:pPr>
            <a:r>
              <a:rPr lang="lt-LT" sz="4800" b="1" kern="1200" spc="-2" dirty="0">
                <a:latin typeface="Source Sans Pro"/>
                <a:ea typeface="Source Sans Pro"/>
              </a:rPr>
              <a:t>Kas įtakoja oro taršą mieste</a:t>
            </a:r>
            <a:endParaRPr lang="lt-LT" sz="4800" kern="1200" spc="-2" dirty="0">
              <a:solidFill>
                <a:prstClr val="black"/>
              </a:solidFill>
            </a:endParaRPr>
          </a:p>
          <a:p>
            <a:pPr defTabSz="1371600">
              <a:buClrTx/>
            </a:pPr>
            <a:endParaRPr lang="lt-LT" sz="4200" kern="1200" spc="-2" dirty="0">
              <a:solidFill>
                <a:prstClr val="black"/>
              </a:solidFill>
            </a:endParaRPr>
          </a:p>
        </p:txBody>
      </p:sp>
      <p:grpSp>
        <p:nvGrpSpPr>
          <p:cNvPr id="15" name="Group 14">
            <a:extLst>
              <a:ext uri="{FF2B5EF4-FFF2-40B4-BE49-F238E27FC236}">
                <a16:creationId xmlns:a16="http://schemas.microsoft.com/office/drawing/2014/main" id="{C5484ED5-4471-7134-4ED3-CECD1B8DC199}"/>
              </a:ext>
            </a:extLst>
          </p:cNvPr>
          <p:cNvGrpSpPr/>
          <p:nvPr/>
        </p:nvGrpSpPr>
        <p:grpSpPr>
          <a:xfrm>
            <a:off x="1546567" y="2654618"/>
            <a:ext cx="6754472" cy="2591880"/>
            <a:chOff x="619125" y="1701080"/>
            <a:chExt cx="3341645" cy="1727920"/>
          </a:xfrm>
        </p:grpSpPr>
        <p:sp>
          <p:nvSpPr>
            <p:cNvPr id="2" name="Shape 3">
              <a:extLst>
                <a:ext uri="{FF2B5EF4-FFF2-40B4-BE49-F238E27FC236}">
                  <a16:creationId xmlns:a16="http://schemas.microsoft.com/office/drawing/2014/main" id="{47CCD805-16A5-AF52-25ED-DCB842E7DF96}"/>
                </a:ext>
              </a:extLst>
            </p:cNvPr>
            <p:cNvSpPr/>
            <p:nvPr/>
          </p:nvSpPr>
          <p:spPr>
            <a:xfrm>
              <a:off x="619125" y="1701080"/>
              <a:ext cx="3334189" cy="1727920"/>
            </a:xfrm>
            <a:prstGeom prst="roundRect">
              <a:avLst>
                <a:gd name="adj" fmla="val 8889"/>
              </a:avLst>
            </a:prstGeom>
            <a:solidFill>
              <a:srgbClr val="D7ECF2"/>
            </a:solidFill>
            <a:ln w="12700">
              <a:solidFill>
                <a:srgbClr val="D6E1E4"/>
              </a:solidFill>
              <a:prstDash val="solid"/>
            </a:ln>
          </p:spPr>
          <p:txBody>
            <a:bodyPr/>
            <a:lstStyle/>
            <a:p>
              <a:pPr defTabSz="1371600">
                <a:buClrTx/>
              </a:pPr>
              <a:endParaRPr lang="en-US" sz="2700" kern="1200">
                <a:solidFill>
                  <a:prstClr val="black"/>
                </a:solidFill>
              </a:endParaRPr>
            </a:p>
          </p:txBody>
        </p:sp>
        <p:sp>
          <p:nvSpPr>
            <p:cNvPr id="3" name="Text 4">
              <a:extLst>
                <a:ext uri="{FF2B5EF4-FFF2-40B4-BE49-F238E27FC236}">
                  <a16:creationId xmlns:a16="http://schemas.microsoft.com/office/drawing/2014/main" id="{144DFC6A-7A2F-C0B2-5A51-ACC6ABAE262F}"/>
                </a:ext>
              </a:extLst>
            </p:cNvPr>
            <p:cNvSpPr/>
            <p:nvPr/>
          </p:nvSpPr>
          <p:spPr>
            <a:xfrm>
              <a:off x="935794" y="1920536"/>
              <a:ext cx="2788920" cy="411479"/>
            </a:xfrm>
            <a:prstGeom prst="rect">
              <a:avLst/>
            </a:prstGeom>
            <a:noFill/>
            <a:ln/>
          </p:spPr>
          <p:txBody>
            <a:bodyPr wrap="square" lIns="1524" tIns="1524" rIns="1524" bIns="1524" rtlCol="0" anchor="ctr">
              <a:noAutofit/>
            </a:bodyPr>
            <a:lstStyle/>
            <a:p>
              <a:pPr algn="ctr" defTabSz="1371600">
                <a:buClrTx/>
              </a:pPr>
              <a:r>
                <a:rPr lang="en-US" sz="3600" b="1" kern="1200" dirty="0">
                  <a:solidFill>
                    <a:srgbClr val="1E2F3A"/>
                  </a:solidFill>
                  <a:latin typeface="Source Sans Pro" panose="020B0503030403020204" pitchFamily="34" charset="0"/>
                  <a:ea typeface="Source Sans Pro" panose="020B0503030403020204" pitchFamily="34" charset="0"/>
                  <a:cs typeface="Aptos" pitchFamily="34" charset="-120"/>
                </a:rPr>
                <a:t>Vėjas</a:t>
              </a:r>
              <a:endParaRPr lang="en-US" sz="3600" kern="1200" dirty="0">
                <a:solidFill>
                  <a:prstClr val="black"/>
                </a:solidFill>
                <a:latin typeface="Source Sans Pro" panose="020B0503030403020204" pitchFamily="34" charset="0"/>
                <a:ea typeface="Source Sans Pro" panose="020B0503030403020204" pitchFamily="34" charset="0"/>
              </a:endParaRPr>
            </a:p>
          </p:txBody>
        </p:sp>
        <p:sp>
          <p:nvSpPr>
            <p:cNvPr id="4" name="Text 5">
              <a:extLst>
                <a:ext uri="{FF2B5EF4-FFF2-40B4-BE49-F238E27FC236}">
                  <a16:creationId xmlns:a16="http://schemas.microsoft.com/office/drawing/2014/main" id="{94A3CA52-3208-B165-459D-A6E0191E3B2F}"/>
                </a:ext>
              </a:extLst>
            </p:cNvPr>
            <p:cNvSpPr/>
            <p:nvPr/>
          </p:nvSpPr>
          <p:spPr>
            <a:xfrm>
              <a:off x="714650" y="2600420"/>
              <a:ext cx="3246120" cy="507106"/>
            </a:xfrm>
            <a:prstGeom prst="rect">
              <a:avLst/>
            </a:prstGeom>
            <a:noFill/>
            <a:ln/>
          </p:spPr>
          <p:txBody>
            <a:bodyPr wrap="square" lIns="1524" tIns="1524" rIns="1524" bIns="1524" rtlCol="0" anchor="ctr">
              <a:noAutofit/>
            </a:bodyPr>
            <a:lstStyle/>
            <a:p>
              <a:pPr algn="ctr" defTabSz="1371600">
                <a:buClrTx/>
              </a:pPr>
              <a:r>
                <a:rPr lang="en-US" sz="3000" kern="1200" dirty="0">
                  <a:solidFill>
                    <a:srgbClr val="253237"/>
                  </a:solidFill>
                  <a:latin typeface="Source Sans Pro" panose="020B0503030403020204" pitchFamily="34" charset="0"/>
                  <a:ea typeface="Source Sans Pro" panose="020B0503030403020204" pitchFamily="34" charset="0"/>
                  <a:cs typeface="Aptos" pitchFamily="34" charset="-120"/>
                </a:rPr>
                <a:t>išsklaido arba atneša teršalus iš kitų zonų</a:t>
              </a:r>
              <a:endParaRPr lang="en-US" sz="3000" kern="1200" dirty="0">
                <a:solidFill>
                  <a:prstClr val="black"/>
                </a:solidFill>
                <a:latin typeface="Source Sans Pro" panose="020B0503030403020204" pitchFamily="34" charset="0"/>
                <a:ea typeface="Source Sans Pro" panose="020B0503030403020204" pitchFamily="34" charset="0"/>
              </a:endParaRPr>
            </a:p>
          </p:txBody>
        </p:sp>
      </p:grpSp>
      <p:grpSp>
        <p:nvGrpSpPr>
          <p:cNvPr id="21" name="Group 20">
            <a:extLst>
              <a:ext uri="{FF2B5EF4-FFF2-40B4-BE49-F238E27FC236}">
                <a16:creationId xmlns:a16="http://schemas.microsoft.com/office/drawing/2014/main" id="{E26E7EDB-A4D1-1925-2498-514112EF0045}"/>
              </a:ext>
            </a:extLst>
          </p:cNvPr>
          <p:cNvGrpSpPr/>
          <p:nvPr/>
        </p:nvGrpSpPr>
        <p:grpSpPr>
          <a:xfrm>
            <a:off x="9281800" y="2654618"/>
            <a:ext cx="7030301" cy="2596959"/>
            <a:chOff x="4366909" y="1672068"/>
            <a:chExt cx="3458182" cy="1731306"/>
          </a:xfrm>
        </p:grpSpPr>
        <p:sp>
          <p:nvSpPr>
            <p:cNvPr id="5" name="Shape 6">
              <a:extLst>
                <a:ext uri="{FF2B5EF4-FFF2-40B4-BE49-F238E27FC236}">
                  <a16:creationId xmlns:a16="http://schemas.microsoft.com/office/drawing/2014/main" id="{0208F25E-7441-5962-F0C1-5BA059B410B5}"/>
                </a:ext>
              </a:extLst>
            </p:cNvPr>
            <p:cNvSpPr/>
            <p:nvPr/>
          </p:nvSpPr>
          <p:spPr>
            <a:xfrm>
              <a:off x="4366909" y="1672068"/>
              <a:ext cx="3458182" cy="1731306"/>
            </a:xfrm>
            <a:prstGeom prst="roundRect">
              <a:avLst>
                <a:gd name="adj" fmla="val 8889"/>
              </a:avLst>
            </a:prstGeom>
            <a:solidFill>
              <a:schemeClr val="accent3">
                <a:lumMod val="20000"/>
                <a:lumOff val="80000"/>
              </a:schemeClr>
            </a:solidFill>
            <a:ln w="12700">
              <a:solidFill>
                <a:srgbClr val="D6E1E4"/>
              </a:solidFill>
              <a:prstDash val="solid"/>
            </a:ln>
          </p:spPr>
          <p:txBody>
            <a:bodyPr/>
            <a:lstStyle/>
            <a:p>
              <a:pPr defTabSz="1371600">
                <a:buClrTx/>
              </a:pPr>
              <a:endParaRPr lang="en-US" sz="2700" kern="1200">
                <a:solidFill>
                  <a:prstClr val="black"/>
                </a:solidFill>
              </a:endParaRPr>
            </a:p>
          </p:txBody>
        </p:sp>
        <p:grpSp>
          <p:nvGrpSpPr>
            <p:cNvPr id="20" name="Group 19">
              <a:extLst>
                <a:ext uri="{FF2B5EF4-FFF2-40B4-BE49-F238E27FC236}">
                  <a16:creationId xmlns:a16="http://schemas.microsoft.com/office/drawing/2014/main" id="{41CFA78C-69AE-DECA-4394-A66AB1071C52}"/>
                </a:ext>
              </a:extLst>
            </p:cNvPr>
            <p:cNvGrpSpPr/>
            <p:nvPr/>
          </p:nvGrpSpPr>
          <p:grpSpPr>
            <a:xfrm>
              <a:off x="4442945" y="1887738"/>
              <a:ext cx="3183862" cy="1235615"/>
              <a:chOff x="4442945" y="1887738"/>
              <a:chExt cx="3183862" cy="1235615"/>
            </a:xfrm>
          </p:grpSpPr>
          <p:sp>
            <p:nvSpPr>
              <p:cNvPr id="6" name="Text 7">
                <a:extLst>
                  <a:ext uri="{FF2B5EF4-FFF2-40B4-BE49-F238E27FC236}">
                    <a16:creationId xmlns:a16="http://schemas.microsoft.com/office/drawing/2014/main" id="{11EEABB7-EDE1-050F-4F48-B125082B96EC}"/>
                  </a:ext>
                </a:extLst>
              </p:cNvPr>
              <p:cNvSpPr/>
              <p:nvPr/>
            </p:nvSpPr>
            <p:spPr>
              <a:xfrm>
                <a:off x="4550963" y="1887738"/>
                <a:ext cx="3075844" cy="556050"/>
              </a:xfrm>
              <a:prstGeom prst="rect">
                <a:avLst/>
              </a:prstGeom>
              <a:noFill/>
              <a:ln/>
            </p:spPr>
            <p:txBody>
              <a:bodyPr wrap="square" lIns="1524" tIns="1524" rIns="1524" bIns="1524" rtlCol="0" anchor="ctr">
                <a:noAutofit/>
              </a:bodyPr>
              <a:lstStyle/>
              <a:p>
                <a:pPr algn="ctr" defTabSz="1371600">
                  <a:buClrTx/>
                </a:pPr>
                <a:r>
                  <a:rPr lang="en-US" sz="3600" b="1" kern="1200" dirty="0" err="1">
                    <a:solidFill>
                      <a:srgbClr val="1E2F3A"/>
                    </a:solidFill>
                    <a:latin typeface="Source Sans Pro" panose="020B0503030403020204" pitchFamily="34" charset="0"/>
                    <a:ea typeface="Source Sans Pro" panose="020B0503030403020204" pitchFamily="34" charset="0"/>
                    <a:cs typeface="Aptos" pitchFamily="34" charset="-120"/>
                  </a:rPr>
                  <a:t>Inversija</a:t>
                </a:r>
                <a:r>
                  <a:rPr lang="lt-LT" sz="3600" b="1" kern="1200" dirty="0">
                    <a:solidFill>
                      <a:srgbClr val="1E2F3A"/>
                    </a:solidFill>
                    <a:latin typeface="Source Sans Pro" panose="020B0503030403020204" pitchFamily="34" charset="0"/>
                    <a:ea typeface="Source Sans Pro" panose="020B0503030403020204" pitchFamily="34" charset="0"/>
                    <a:cs typeface="Aptos" pitchFamily="34" charset="-120"/>
                  </a:rPr>
                  <a:t>, atmosferos stabilumas</a:t>
                </a:r>
                <a:endParaRPr lang="en-US" sz="3600" kern="1200" dirty="0">
                  <a:solidFill>
                    <a:prstClr val="black"/>
                  </a:solidFill>
                  <a:latin typeface="Source Sans Pro" panose="020B0503030403020204" pitchFamily="34" charset="0"/>
                  <a:ea typeface="Source Sans Pro" panose="020B0503030403020204" pitchFamily="34" charset="0"/>
                </a:endParaRPr>
              </a:p>
            </p:txBody>
          </p:sp>
          <p:sp>
            <p:nvSpPr>
              <p:cNvPr id="7" name="Text 8">
                <a:extLst>
                  <a:ext uri="{FF2B5EF4-FFF2-40B4-BE49-F238E27FC236}">
                    <a16:creationId xmlns:a16="http://schemas.microsoft.com/office/drawing/2014/main" id="{44B43470-886C-0B4E-9BDA-5FB489BD7F25}"/>
                  </a:ext>
                </a:extLst>
              </p:cNvPr>
              <p:cNvSpPr/>
              <p:nvPr/>
            </p:nvSpPr>
            <p:spPr>
              <a:xfrm>
                <a:off x="4442945" y="2711873"/>
                <a:ext cx="3183862" cy="411480"/>
              </a:xfrm>
              <a:prstGeom prst="rect">
                <a:avLst/>
              </a:prstGeom>
              <a:noFill/>
              <a:ln/>
            </p:spPr>
            <p:txBody>
              <a:bodyPr wrap="square" lIns="1524" tIns="1524" rIns="1524" bIns="1524" rtlCol="0" anchor="ctr">
                <a:noAutofit/>
              </a:bodyPr>
              <a:lstStyle/>
              <a:p>
                <a:pPr algn="ctr" defTabSz="1371600">
                  <a:buClrTx/>
                </a:pPr>
                <a:r>
                  <a:rPr lang="lt-LT" sz="3000" kern="1200" dirty="0">
                    <a:solidFill>
                      <a:srgbClr val="253237"/>
                    </a:solidFill>
                    <a:latin typeface="Source Sans Pro" panose="020B0503030403020204" pitchFamily="34" charset="0"/>
                    <a:ea typeface="Source Sans Pro" panose="020B0503030403020204" pitchFamily="34" charset="0"/>
                    <a:cs typeface="Aptos" pitchFamily="34" charset="-120"/>
                  </a:rPr>
                  <a:t>(ne)</a:t>
                </a:r>
                <a:r>
                  <a:rPr lang="en-US" sz="3000" kern="1200" dirty="0" err="1">
                    <a:solidFill>
                      <a:srgbClr val="253237"/>
                    </a:solidFill>
                    <a:latin typeface="Source Sans Pro" panose="020B0503030403020204" pitchFamily="34" charset="0"/>
                    <a:ea typeface="Source Sans Pro" panose="020B0503030403020204" pitchFamily="34" charset="0"/>
                    <a:cs typeface="Aptos" pitchFamily="34" charset="-120"/>
                  </a:rPr>
                  <a:t>sulaiko</a:t>
                </a:r>
                <a:r>
                  <a:rPr lang="en-US" sz="3000" kern="1200" dirty="0">
                    <a:solidFill>
                      <a:srgbClr val="253237"/>
                    </a:solidFill>
                    <a:latin typeface="Source Sans Pro" panose="020B0503030403020204" pitchFamily="34" charset="0"/>
                    <a:ea typeface="Source Sans Pro" panose="020B0503030403020204" pitchFamily="34" charset="0"/>
                    <a:cs typeface="Aptos" pitchFamily="34" charset="-120"/>
                  </a:rPr>
                  <a:t> teršalus prie žemės paviršiaus</a:t>
                </a:r>
                <a:endParaRPr lang="en-US" sz="3000" kern="1200" dirty="0">
                  <a:solidFill>
                    <a:prstClr val="black"/>
                  </a:solidFill>
                  <a:latin typeface="Source Sans Pro" panose="020B0503030403020204" pitchFamily="34" charset="0"/>
                  <a:ea typeface="Source Sans Pro" panose="020B0503030403020204" pitchFamily="34" charset="0"/>
                </a:endParaRPr>
              </a:p>
            </p:txBody>
          </p:sp>
        </p:grpSp>
      </p:grpSp>
      <p:grpSp>
        <p:nvGrpSpPr>
          <p:cNvPr id="22" name="Group 21">
            <a:extLst>
              <a:ext uri="{FF2B5EF4-FFF2-40B4-BE49-F238E27FC236}">
                <a16:creationId xmlns:a16="http://schemas.microsoft.com/office/drawing/2014/main" id="{E723A76E-3A54-2E76-EA4F-B5ADCD5525A6}"/>
              </a:ext>
            </a:extLst>
          </p:cNvPr>
          <p:cNvGrpSpPr/>
          <p:nvPr/>
        </p:nvGrpSpPr>
        <p:grpSpPr>
          <a:xfrm>
            <a:off x="9322660" y="6196319"/>
            <a:ext cx="6948578" cy="2732004"/>
            <a:chOff x="8286448" y="1668837"/>
            <a:chExt cx="3334188" cy="1750544"/>
          </a:xfrm>
        </p:grpSpPr>
        <p:sp>
          <p:nvSpPr>
            <p:cNvPr id="8" name="Shape 9">
              <a:extLst>
                <a:ext uri="{FF2B5EF4-FFF2-40B4-BE49-F238E27FC236}">
                  <a16:creationId xmlns:a16="http://schemas.microsoft.com/office/drawing/2014/main" id="{EA3EA3E4-4DF9-376A-03D8-262E7CA6897D}"/>
                </a:ext>
              </a:extLst>
            </p:cNvPr>
            <p:cNvSpPr/>
            <p:nvPr/>
          </p:nvSpPr>
          <p:spPr>
            <a:xfrm>
              <a:off x="8286448" y="1668837"/>
              <a:ext cx="3334188" cy="1750544"/>
            </a:xfrm>
            <a:prstGeom prst="roundRect">
              <a:avLst>
                <a:gd name="adj" fmla="val 8889"/>
              </a:avLst>
            </a:prstGeom>
            <a:solidFill>
              <a:srgbClr val="D7ECF2"/>
            </a:solidFill>
            <a:ln w="12700">
              <a:solidFill>
                <a:srgbClr val="D6E1E4"/>
              </a:solidFill>
              <a:prstDash val="solid"/>
            </a:ln>
          </p:spPr>
          <p:txBody>
            <a:bodyPr/>
            <a:lstStyle/>
            <a:p>
              <a:pPr defTabSz="1371600">
                <a:buClrTx/>
              </a:pPr>
              <a:endParaRPr lang="en-US" sz="2700" kern="1200">
                <a:solidFill>
                  <a:prstClr val="black"/>
                </a:solidFill>
              </a:endParaRPr>
            </a:p>
          </p:txBody>
        </p:sp>
        <p:sp>
          <p:nvSpPr>
            <p:cNvPr id="9" name="Text 10">
              <a:extLst>
                <a:ext uri="{FF2B5EF4-FFF2-40B4-BE49-F238E27FC236}">
                  <a16:creationId xmlns:a16="http://schemas.microsoft.com/office/drawing/2014/main" id="{69F74157-B122-16F0-E57A-4C0B528AF501}"/>
                </a:ext>
              </a:extLst>
            </p:cNvPr>
            <p:cNvSpPr/>
            <p:nvPr/>
          </p:nvSpPr>
          <p:spPr>
            <a:xfrm>
              <a:off x="8394931" y="1940504"/>
              <a:ext cx="2788920" cy="274320"/>
            </a:xfrm>
            <a:prstGeom prst="rect">
              <a:avLst/>
            </a:prstGeom>
            <a:noFill/>
            <a:ln/>
          </p:spPr>
          <p:txBody>
            <a:bodyPr wrap="square" lIns="1524" tIns="1524" rIns="1524" bIns="1524" rtlCol="0" anchor="ctr">
              <a:noAutofit/>
            </a:bodyPr>
            <a:lstStyle/>
            <a:p>
              <a:pPr algn="ctr" defTabSz="1371600">
                <a:buClrTx/>
              </a:pPr>
              <a:r>
                <a:rPr lang="en-US" sz="3600" b="1" kern="1200" dirty="0" err="1">
                  <a:solidFill>
                    <a:srgbClr val="1E2F3A"/>
                  </a:solidFill>
                  <a:latin typeface="Source Sans Pro" panose="020B0503030403020204" pitchFamily="34" charset="0"/>
                  <a:ea typeface="Source Sans Pro" panose="020B0503030403020204" pitchFamily="34" charset="0"/>
                  <a:cs typeface="Aptos" pitchFamily="34" charset="-120"/>
                </a:rPr>
                <a:t>Krituliai</a:t>
              </a:r>
              <a:r>
                <a:rPr lang="lt-LT" sz="3600" b="1" kern="1200" dirty="0">
                  <a:solidFill>
                    <a:srgbClr val="1E2F3A"/>
                  </a:solidFill>
                  <a:latin typeface="Source Sans Pro" panose="020B0503030403020204" pitchFamily="34" charset="0"/>
                  <a:ea typeface="Source Sans Pro" panose="020B0503030403020204" pitchFamily="34" charset="0"/>
                  <a:cs typeface="Aptos" pitchFamily="34" charset="-120"/>
                </a:rPr>
                <a:t>, drėgmė</a:t>
              </a:r>
              <a:endParaRPr lang="en-US" sz="3600" kern="1200" dirty="0">
                <a:solidFill>
                  <a:prstClr val="black"/>
                </a:solidFill>
                <a:latin typeface="Source Sans Pro" panose="020B0503030403020204" pitchFamily="34" charset="0"/>
                <a:ea typeface="Source Sans Pro" panose="020B0503030403020204" pitchFamily="34" charset="0"/>
              </a:endParaRPr>
            </a:p>
          </p:txBody>
        </p:sp>
        <p:sp>
          <p:nvSpPr>
            <p:cNvPr id="10" name="Text 11">
              <a:extLst>
                <a:ext uri="{FF2B5EF4-FFF2-40B4-BE49-F238E27FC236}">
                  <a16:creationId xmlns:a16="http://schemas.microsoft.com/office/drawing/2014/main" id="{4FAA4700-7184-CF4B-C64D-D57F793D8CE5}"/>
                </a:ext>
              </a:extLst>
            </p:cNvPr>
            <p:cNvSpPr/>
            <p:nvPr/>
          </p:nvSpPr>
          <p:spPr>
            <a:xfrm>
              <a:off x="8350659" y="2427506"/>
              <a:ext cx="3174453" cy="828580"/>
            </a:xfrm>
            <a:prstGeom prst="rect">
              <a:avLst/>
            </a:prstGeom>
            <a:noFill/>
            <a:ln/>
          </p:spPr>
          <p:txBody>
            <a:bodyPr wrap="square" lIns="1524" tIns="1524" rIns="1524" bIns="1524" rtlCol="0" anchor="ctr">
              <a:noAutofit/>
            </a:bodyPr>
            <a:lstStyle/>
            <a:p>
              <a:pPr algn="ctr" defTabSz="1371600">
                <a:buClrTx/>
              </a:pPr>
              <a:r>
                <a:rPr lang="en-US" sz="3000" kern="1200" dirty="0">
                  <a:solidFill>
                    <a:srgbClr val="253237"/>
                  </a:solidFill>
                  <a:latin typeface="Source Sans Pro" panose="020B0503030403020204" pitchFamily="34" charset="0"/>
                  <a:ea typeface="Source Sans Pro" panose="020B0503030403020204" pitchFamily="34" charset="0"/>
                  <a:cs typeface="Aptos" pitchFamily="34" charset="-120"/>
                </a:rPr>
                <a:t>išplauna daleles, bet po sausros padidėja dulkėtumas</a:t>
              </a:r>
              <a:endParaRPr lang="en-US" sz="3000" kern="1200" dirty="0">
                <a:solidFill>
                  <a:prstClr val="black"/>
                </a:solidFill>
                <a:latin typeface="Source Sans Pro" panose="020B0503030403020204" pitchFamily="34" charset="0"/>
                <a:ea typeface="Source Sans Pro" panose="020B0503030403020204" pitchFamily="34" charset="0"/>
              </a:endParaRPr>
            </a:p>
          </p:txBody>
        </p:sp>
      </p:grpSp>
      <p:grpSp>
        <p:nvGrpSpPr>
          <p:cNvPr id="23" name="Group 22">
            <a:extLst>
              <a:ext uri="{FF2B5EF4-FFF2-40B4-BE49-F238E27FC236}">
                <a16:creationId xmlns:a16="http://schemas.microsoft.com/office/drawing/2014/main" id="{C44755C0-C8AD-75F7-2E54-4DACAB6F20D5}"/>
              </a:ext>
            </a:extLst>
          </p:cNvPr>
          <p:cNvGrpSpPr/>
          <p:nvPr/>
        </p:nvGrpSpPr>
        <p:grpSpPr>
          <a:xfrm>
            <a:off x="1496988" y="6196319"/>
            <a:ext cx="7016568" cy="2732004"/>
            <a:chOff x="707194" y="4328340"/>
            <a:chExt cx="3840042" cy="1727920"/>
          </a:xfrm>
        </p:grpSpPr>
        <p:sp>
          <p:nvSpPr>
            <p:cNvPr id="11" name="Shape 12">
              <a:extLst>
                <a:ext uri="{FF2B5EF4-FFF2-40B4-BE49-F238E27FC236}">
                  <a16:creationId xmlns:a16="http://schemas.microsoft.com/office/drawing/2014/main" id="{98650346-BEF3-0DCE-D219-57405F03BB28}"/>
                </a:ext>
              </a:extLst>
            </p:cNvPr>
            <p:cNvSpPr/>
            <p:nvPr/>
          </p:nvSpPr>
          <p:spPr>
            <a:xfrm>
              <a:off x="744404" y="4328340"/>
              <a:ext cx="3802832" cy="1727920"/>
            </a:xfrm>
            <a:prstGeom prst="roundRect">
              <a:avLst>
                <a:gd name="adj" fmla="val 8889"/>
              </a:avLst>
            </a:prstGeom>
            <a:solidFill>
              <a:schemeClr val="accent6">
                <a:lumMod val="20000"/>
                <a:lumOff val="80000"/>
              </a:schemeClr>
            </a:solidFill>
            <a:ln w="12700">
              <a:solidFill>
                <a:srgbClr val="D6E1E4"/>
              </a:solidFill>
              <a:prstDash val="solid"/>
            </a:ln>
          </p:spPr>
          <p:txBody>
            <a:bodyPr/>
            <a:lstStyle/>
            <a:p>
              <a:pPr defTabSz="1371600">
                <a:buClrTx/>
              </a:pPr>
              <a:endParaRPr lang="en-US" sz="2700" kern="1200">
                <a:solidFill>
                  <a:prstClr val="black"/>
                </a:solidFill>
              </a:endParaRPr>
            </a:p>
          </p:txBody>
        </p:sp>
        <p:sp>
          <p:nvSpPr>
            <p:cNvPr id="13" name="Text 14">
              <a:extLst>
                <a:ext uri="{FF2B5EF4-FFF2-40B4-BE49-F238E27FC236}">
                  <a16:creationId xmlns:a16="http://schemas.microsoft.com/office/drawing/2014/main" id="{E47ECF37-382D-6646-330D-6CFC6A070DAC}"/>
                </a:ext>
              </a:extLst>
            </p:cNvPr>
            <p:cNvSpPr/>
            <p:nvPr/>
          </p:nvSpPr>
          <p:spPr>
            <a:xfrm>
              <a:off x="707194" y="5110196"/>
              <a:ext cx="3840042" cy="803557"/>
            </a:xfrm>
            <a:prstGeom prst="rect">
              <a:avLst/>
            </a:prstGeom>
            <a:noFill/>
            <a:ln/>
          </p:spPr>
          <p:txBody>
            <a:bodyPr wrap="square" lIns="1524" tIns="1524" rIns="1524" bIns="1524" rtlCol="0" anchor="ctr">
              <a:noAutofit/>
            </a:bodyPr>
            <a:lstStyle/>
            <a:p>
              <a:pPr algn="ctr" defTabSz="1371600">
                <a:buClrTx/>
              </a:pPr>
              <a:r>
                <a:rPr lang="en-US" sz="3000" kern="1200" dirty="0" err="1">
                  <a:solidFill>
                    <a:srgbClr val="253237"/>
                  </a:solidFill>
                  <a:latin typeface="Aptos" pitchFamily="34" charset="0"/>
                  <a:ea typeface="Aptos" pitchFamily="34" charset="-122"/>
                  <a:cs typeface="Aptos" pitchFamily="34" charset="-120"/>
                </a:rPr>
                <a:t>skatina</a:t>
              </a:r>
              <a:r>
                <a:rPr lang="en-US" sz="3000" kern="1200" dirty="0">
                  <a:solidFill>
                    <a:srgbClr val="253237"/>
                  </a:solidFill>
                  <a:latin typeface="Aptos" pitchFamily="34" charset="0"/>
                  <a:ea typeface="Aptos" pitchFamily="34" charset="-122"/>
                  <a:cs typeface="Aptos" pitchFamily="34" charset="-120"/>
                </a:rPr>
                <a:t> </a:t>
              </a:r>
              <a:r>
                <a:rPr lang="en-US" sz="3000" kern="1200" dirty="0" err="1">
                  <a:solidFill>
                    <a:srgbClr val="253237"/>
                  </a:solidFill>
                  <a:latin typeface="Aptos" pitchFamily="34" charset="0"/>
                  <a:ea typeface="Aptos" pitchFamily="34" charset="-122"/>
                  <a:cs typeface="Aptos" pitchFamily="34" charset="-120"/>
                </a:rPr>
                <a:t>ozono</a:t>
              </a:r>
              <a:r>
                <a:rPr lang="lt-LT" sz="3000" kern="1200" dirty="0">
                  <a:solidFill>
                    <a:srgbClr val="253237"/>
                  </a:solidFill>
                  <a:latin typeface="Aptos" pitchFamily="34" charset="0"/>
                  <a:ea typeface="Aptos" pitchFamily="34" charset="-122"/>
                  <a:cs typeface="Aptos" pitchFamily="34" charset="-120"/>
                </a:rPr>
                <a:t>,</a:t>
              </a:r>
              <a:r>
                <a:rPr lang="en-US" sz="3000" kern="1200" dirty="0">
                  <a:solidFill>
                    <a:srgbClr val="253237"/>
                  </a:solidFill>
                  <a:latin typeface="Aptos" pitchFamily="34" charset="0"/>
                  <a:ea typeface="Aptos" pitchFamily="34" charset="-122"/>
                  <a:cs typeface="Aptos" pitchFamily="34" charset="-120"/>
                </a:rPr>
                <a:t> </a:t>
              </a:r>
              <a:r>
                <a:rPr lang="en-US" sz="3000" kern="1200" dirty="0" err="1">
                  <a:solidFill>
                    <a:srgbClr val="253237"/>
                  </a:solidFill>
                  <a:latin typeface="Source Sans Pro" panose="020B0503030403020204" pitchFamily="34" charset="0"/>
                  <a:ea typeface="Source Sans Pro" panose="020B0503030403020204" pitchFamily="34" charset="0"/>
                  <a:cs typeface="Aptos" pitchFamily="34" charset="-120"/>
                </a:rPr>
                <a:t>antrinių</a:t>
              </a:r>
              <a:r>
                <a:rPr lang="en-US" sz="3000" kern="1200" dirty="0">
                  <a:solidFill>
                    <a:srgbClr val="253237"/>
                  </a:solidFill>
                  <a:latin typeface="Aptos" pitchFamily="34" charset="0"/>
                  <a:ea typeface="Aptos" pitchFamily="34" charset="-122"/>
                  <a:cs typeface="Aptos" pitchFamily="34" charset="-120"/>
                </a:rPr>
                <a:t> </a:t>
              </a:r>
              <a:r>
                <a:rPr lang="en-US" sz="3000" kern="1200" dirty="0" err="1">
                  <a:solidFill>
                    <a:srgbClr val="253237"/>
                  </a:solidFill>
                  <a:latin typeface="Aptos" pitchFamily="34" charset="0"/>
                  <a:ea typeface="Aptos" pitchFamily="34" charset="-122"/>
                  <a:cs typeface="Aptos" pitchFamily="34" charset="-120"/>
                </a:rPr>
                <a:t>aerozolių</a:t>
              </a:r>
              <a:r>
                <a:rPr lang="lt-LT" sz="3000" kern="1200" dirty="0">
                  <a:solidFill>
                    <a:srgbClr val="253237"/>
                  </a:solidFill>
                  <a:latin typeface="Aptos" pitchFamily="34" charset="0"/>
                  <a:ea typeface="Aptos" pitchFamily="34" charset="-122"/>
                  <a:cs typeface="Aptos" pitchFamily="34" charset="-120"/>
                </a:rPr>
                <a:t> </a:t>
              </a:r>
              <a:r>
                <a:rPr lang="en-US" sz="3000" kern="1200" dirty="0" err="1">
                  <a:solidFill>
                    <a:srgbClr val="253237"/>
                  </a:solidFill>
                  <a:latin typeface="Aptos" pitchFamily="34" charset="0"/>
                  <a:ea typeface="Aptos" pitchFamily="34" charset="-122"/>
                  <a:cs typeface="Aptos" pitchFamily="34" charset="-120"/>
                </a:rPr>
                <a:t>susidarymą</a:t>
              </a:r>
              <a:r>
                <a:rPr lang="lt-LT" sz="3000" kern="1200" dirty="0">
                  <a:solidFill>
                    <a:srgbClr val="253237"/>
                  </a:solidFill>
                  <a:latin typeface="Aptos" pitchFamily="34" charset="0"/>
                  <a:ea typeface="Aptos" pitchFamily="34" charset="-122"/>
                  <a:cs typeface="Aptos" pitchFamily="34" charset="-120"/>
                </a:rPr>
                <a:t>, kietųjų </a:t>
              </a:r>
              <a:r>
                <a:rPr lang="lt-LT" sz="3000" kern="1200" dirty="0" err="1">
                  <a:solidFill>
                    <a:srgbClr val="253237"/>
                  </a:solidFill>
                  <a:latin typeface="Aptos" pitchFamily="34" charset="0"/>
                  <a:ea typeface="Aptos" pitchFamily="34" charset="-122"/>
                  <a:cs typeface="Aptos" pitchFamily="34" charset="-120"/>
                </a:rPr>
                <a:t>dale</a:t>
              </a:r>
              <a:r>
                <a:rPr lang="en-US" sz="3000" kern="1200" dirty="0">
                  <a:solidFill>
                    <a:srgbClr val="253237"/>
                  </a:solidFill>
                  <a:latin typeface="Aptos" pitchFamily="34" charset="0"/>
                  <a:ea typeface="Aptos" pitchFamily="34" charset="-122"/>
                  <a:cs typeface="Aptos" pitchFamily="34" charset="-120"/>
                </a:rPr>
                <a:t> </a:t>
              </a:r>
              <a:r>
                <a:rPr lang="lt-LT" sz="3000" kern="1200" dirty="0">
                  <a:solidFill>
                    <a:srgbClr val="253237"/>
                  </a:solidFill>
                  <a:latin typeface="Aptos" pitchFamily="34" charset="0"/>
                  <a:ea typeface="Aptos" pitchFamily="34" charset="-122"/>
                  <a:cs typeface="Aptos" pitchFamily="34" charset="-120"/>
                </a:rPr>
                <a:t>padidėjimą</a:t>
              </a:r>
              <a:endParaRPr lang="en-US" sz="3000" kern="1200" dirty="0">
                <a:solidFill>
                  <a:prstClr val="black"/>
                </a:solidFill>
              </a:endParaRPr>
            </a:p>
          </p:txBody>
        </p:sp>
        <p:sp>
          <p:nvSpPr>
            <p:cNvPr id="29" name="Text 18">
              <a:extLst>
                <a:ext uri="{FF2B5EF4-FFF2-40B4-BE49-F238E27FC236}">
                  <a16:creationId xmlns:a16="http://schemas.microsoft.com/office/drawing/2014/main" id="{64F58FA5-6539-733C-CD8A-D48E9182E4D3}"/>
                </a:ext>
              </a:extLst>
            </p:cNvPr>
            <p:cNvSpPr/>
            <p:nvPr/>
          </p:nvSpPr>
          <p:spPr>
            <a:xfrm>
              <a:off x="1295392" y="4379251"/>
              <a:ext cx="3251844" cy="660252"/>
            </a:xfrm>
            <a:prstGeom prst="rect">
              <a:avLst/>
            </a:prstGeom>
            <a:noFill/>
            <a:ln/>
          </p:spPr>
          <p:txBody>
            <a:bodyPr wrap="square" lIns="0" tIns="0" rIns="0" bIns="0" rtlCol="0" anchor="ctr"/>
            <a:lstStyle/>
            <a:p>
              <a:pPr defTabSz="1371600">
                <a:buClrTx/>
              </a:pPr>
              <a:r>
                <a:rPr lang="en-US" sz="3600" b="1" kern="1200" dirty="0">
                  <a:solidFill>
                    <a:srgbClr val="1E2522"/>
                  </a:solidFill>
                  <a:latin typeface="Source Sans Pro" panose="020B0503030403020204" pitchFamily="34" charset="0"/>
                  <a:ea typeface="Source Sans Pro" panose="020B0503030403020204" pitchFamily="34" charset="0"/>
                  <a:cs typeface="Sans Serif Collection" panose="020B0502040504020204" pitchFamily="34" charset="0"/>
                </a:rPr>
                <a:t>Saulė ir temperatūra</a:t>
              </a:r>
              <a:endParaRPr lang="en-US" sz="3600" kern="1200" dirty="0">
                <a:solidFill>
                  <a:prstClr val="black"/>
                </a:solidFill>
                <a:latin typeface="Source Sans Pro" panose="020B0503030403020204" pitchFamily="34" charset="0"/>
                <a:ea typeface="Source Sans Pro" panose="020B0503030403020204" pitchFamily="34" charset="0"/>
                <a:cs typeface="Sans Serif Collection" panose="020B0502040504020204" pitchFamily="34" charset="0"/>
              </a:endParaRPr>
            </a:p>
          </p:txBody>
        </p:sp>
      </p:grpSp>
    </p:spTree>
    <p:extLst>
      <p:ext uri="{BB962C8B-B14F-4D97-AF65-F5344CB8AC3E}">
        <p14:creationId xmlns:p14="http://schemas.microsoft.com/office/powerpoint/2010/main" val="412864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BA7DAE02-36BE-D449-8C54-670764DE7E35}"/>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4E501E94-86CF-F116-1866-375D040CE9B4}"/>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16CAAE52-8A8E-8BD9-46D9-23989DE48D23}"/>
              </a:ext>
            </a:extLst>
          </p:cNvPr>
          <p:cNvSpPr txBox="1"/>
          <p:nvPr/>
        </p:nvSpPr>
        <p:spPr>
          <a:xfrm>
            <a:off x="1359188" y="620919"/>
            <a:ext cx="9141567" cy="1569660"/>
          </a:xfrm>
          <a:prstGeom prst="rect">
            <a:avLst/>
          </a:prstGeom>
          <a:noFill/>
        </p:spPr>
        <p:txBody>
          <a:bodyPr wrap="square">
            <a:spAutoFit/>
          </a:bodyPr>
          <a:lstStyle/>
          <a:p>
            <a:pPr defTabSz="1371600">
              <a:buClrTx/>
            </a:pPr>
            <a:r>
              <a:rPr lang="lt-LT" sz="4800" b="1" kern="1200" spc="-2" dirty="0">
                <a:latin typeface="Source Sans Pro"/>
                <a:ea typeface="Source Sans Pro"/>
              </a:rPr>
              <a:t>Vėjas</a:t>
            </a:r>
            <a:endParaRPr lang="lt-LT" sz="4800" kern="1200" spc="-2" dirty="0">
              <a:solidFill>
                <a:prstClr val="black"/>
              </a:solidFill>
            </a:endParaRPr>
          </a:p>
          <a:p>
            <a:pPr defTabSz="1371600">
              <a:buClrTx/>
            </a:pPr>
            <a:endParaRPr lang="lt-LT" sz="4800" kern="1200" spc="-2" dirty="0">
              <a:solidFill>
                <a:prstClr val="black"/>
              </a:solidFill>
            </a:endParaRPr>
          </a:p>
        </p:txBody>
      </p:sp>
      <p:sp>
        <p:nvSpPr>
          <p:cNvPr id="14" name="TextBox 13">
            <a:extLst>
              <a:ext uri="{FF2B5EF4-FFF2-40B4-BE49-F238E27FC236}">
                <a16:creationId xmlns:a16="http://schemas.microsoft.com/office/drawing/2014/main" id="{0EEB622E-5D77-9EA9-A495-B8B7D2D445CB}"/>
              </a:ext>
            </a:extLst>
          </p:cNvPr>
          <p:cNvSpPr txBox="1"/>
          <p:nvPr/>
        </p:nvSpPr>
        <p:spPr>
          <a:xfrm>
            <a:off x="10477382" y="4130137"/>
            <a:ext cx="4012661" cy="646331"/>
          </a:xfrm>
          <a:prstGeom prst="rect">
            <a:avLst/>
          </a:prstGeom>
          <a:noFill/>
        </p:spPr>
        <p:txBody>
          <a:bodyPr wrap="square" rtlCol="0">
            <a:spAutoFit/>
          </a:bodyPr>
          <a:lstStyle/>
          <a:p>
            <a:pPr defTabSz="1371600">
              <a:buClrTx/>
            </a:pPr>
            <a:r>
              <a:rPr lang="lt-LT" sz="3600" kern="1200" dirty="0">
                <a:solidFill>
                  <a:prstClr val="black"/>
                </a:solidFill>
              </a:rPr>
              <a:t>Vietinė tarša</a:t>
            </a:r>
            <a:endParaRPr lang="en-US" sz="3600" kern="1200" dirty="0">
              <a:solidFill>
                <a:prstClr val="black"/>
              </a:solidFill>
            </a:endParaRPr>
          </a:p>
        </p:txBody>
      </p:sp>
      <p:sp>
        <p:nvSpPr>
          <p:cNvPr id="15" name="TextBox 14">
            <a:extLst>
              <a:ext uri="{FF2B5EF4-FFF2-40B4-BE49-F238E27FC236}">
                <a16:creationId xmlns:a16="http://schemas.microsoft.com/office/drawing/2014/main" id="{26515AC6-F91B-248A-9775-76158D301717}"/>
              </a:ext>
            </a:extLst>
          </p:cNvPr>
          <p:cNvSpPr txBox="1"/>
          <p:nvPr/>
        </p:nvSpPr>
        <p:spPr>
          <a:xfrm>
            <a:off x="1964348" y="4051031"/>
            <a:ext cx="5846274" cy="1200329"/>
          </a:xfrm>
          <a:prstGeom prst="rect">
            <a:avLst/>
          </a:prstGeom>
          <a:noFill/>
        </p:spPr>
        <p:txBody>
          <a:bodyPr wrap="square" rtlCol="0">
            <a:spAutoFit/>
          </a:bodyPr>
          <a:lstStyle/>
          <a:p>
            <a:pPr defTabSz="1371600">
              <a:buClrTx/>
            </a:pPr>
            <a:r>
              <a:rPr lang="lt-LT" sz="3600" kern="1200" dirty="0">
                <a:solidFill>
                  <a:prstClr val="black"/>
                </a:solidFill>
                <a:latin typeface="Source Sans Pro" panose="020B0503030403020204" pitchFamily="34" charset="0"/>
                <a:ea typeface="Source Sans Pro" panose="020B0503030403020204" pitchFamily="34" charset="0"/>
              </a:rPr>
              <a:t>Atnešama tarša, tolimoji pernaša</a:t>
            </a:r>
            <a:endParaRPr lang="en-US" sz="3600" kern="1200" dirty="0">
              <a:solidFill>
                <a:prstClr val="black"/>
              </a:solidFill>
              <a:latin typeface="Source Sans Pro" panose="020B0503030403020204" pitchFamily="34" charset="0"/>
              <a:ea typeface="Source Sans Pro" panose="020B0503030403020204" pitchFamily="34" charset="0"/>
            </a:endParaRPr>
          </a:p>
        </p:txBody>
      </p:sp>
      <p:sp>
        <p:nvSpPr>
          <p:cNvPr id="2" name="Text 5">
            <a:extLst>
              <a:ext uri="{FF2B5EF4-FFF2-40B4-BE49-F238E27FC236}">
                <a16:creationId xmlns:a16="http://schemas.microsoft.com/office/drawing/2014/main" id="{B540A956-7687-AC91-9D03-AF664BC46A8D}"/>
              </a:ext>
            </a:extLst>
          </p:cNvPr>
          <p:cNvSpPr/>
          <p:nvPr/>
        </p:nvSpPr>
        <p:spPr>
          <a:xfrm>
            <a:off x="1140316" y="2236746"/>
            <a:ext cx="13016903" cy="1028700"/>
          </a:xfrm>
          <a:prstGeom prst="rect">
            <a:avLst/>
          </a:prstGeom>
          <a:noFill/>
          <a:ln/>
        </p:spPr>
        <p:txBody>
          <a:bodyPr wrap="square" lIns="381" tIns="381" rIns="381" bIns="381" rtlCol="0" anchor="ctr">
            <a:normAutofit/>
          </a:bodyPr>
          <a:lstStyle/>
          <a:p>
            <a:pPr defTabSz="1371600">
              <a:buClrTx/>
            </a:pPr>
            <a:r>
              <a:rPr lang="en-US" sz="3300" kern="1200" dirty="0">
                <a:solidFill>
                  <a:srgbClr val="1E2522"/>
                </a:solidFill>
                <a:latin typeface="Source Sans Pro" panose="020B0503030403020204" pitchFamily="34" charset="0"/>
                <a:ea typeface="Source Sans Pro" panose="020B0503030403020204" pitchFamily="34" charset="0"/>
                <a:cs typeface="Aptos" pitchFamily="34" charset="-120"/>
              </a:rPr>
              <a:t>Išneša ir praskiedžia teršalus, bet gali pernešti taršą į kitus rajonus.</a:t>
            </a:r>
            <a:endParaRPr lang="en-US" sz="3300" kern="1200" dirty="0">
              <a:solidFill>
                <a:prstClr val="black"/>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3C356743-43DA-EAAC-383A-E61DD5F0E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348" y="5399207"/>
            <a:ext cx="6390716" cy="4329914"/>
          </a:xfrm>
          <a:prstGeom prst="rect">
            <a:avLst/>
          </a:prstGeom>
        </p:spPr>
      </p:pic>
      <p:pic>
        <p:nvPicPr>
          <p:cNvPr id="6" name="Picture 5">
            <a:extLst>
              <a:ext uri="{FF2B5EF4-FFF2-40B4-BE49-F238E27FC236}">
                <a16:creationId xmlns:a16="http://schemas.microsoft.com/office/drawing/2014/main" id="{2461288C-5F6C-F37F-1BC7-5199B1CA2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5107" y="5151168"/>
            <a:ext cx="5343443" cy="4577952"/>
          </a:xfrm>
          <a:prstGeom prst="rect">
            <a:avLst/>
          </a:prstGeom>
        </p:spPr>
      </p:pic>
    </p:spTree>
    <p:extLst>
      <p:ext uri="{BB962C8B-B14F-4D97-AF65-F5344CB8AC3E}">
        <p14:creationId xmlns:p14="http://schemas.microsoft.com/office/powerpoint/2010/main" val="30745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B12BDFED-4B89-E4DD-C4F0-5C95E32902E3}"/>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F93203D2-1DF4-CA5A-BB02-31B05C0BE94B}"/>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71A2E273-C1F1-B139-8DF7-C80B70C24383}"/>
              </a:ext>
            </a:extLst>
          </p:cNvPr>
          <p:cNvSpPr txBox="1"/>
          <p:nvPr/>
        </p:nvSpPr>
        <p:spPr>
          <a:xfrm>
            <a:off x="1359188" y="620920"/>
            <a:ext cx="9141567" cy="1477328"/>
          </a:xfrm>
          <a:prstGeom prst="rect">
            <a:avLst/>
          </a:prstGeom>
          <a:noFill/>
        </p:spPr>
        <p:txBody>
          <a:bodyPr wrap="square">
            <a:spAutoFit/>
          </a:bodyPr>
          <a:lstStyle/>
          <a:p>
            <a:pPr defTabSz="1371600">
              <a:buClrTx/>
            </a:pPr>
            <a:r>
              <a:rPr lang="lt-LT" sz="4800" b="1" kern="1200" spc="-2" dirty="0">
                <a:latin typeface="Source Sans Pro"/>
                <a:ea typeface="Source Sans Pro"/>
              </a:rPr>
              <a:t>Inversija, atmosferos stabilumas</a:t>
            </a:r>
            <a:endParaRPr lang="lt-LT" sz="4800" kern="1200" spc="-2" dirty="0">
              <a:solidFill>
                <a:prstClr val="black"/>
              </a:solidFill>
            </a:endParaRPr>
          </a:p>
          <a:p>
            <a:pPr defTabSz="1371600">
              <a:buClrTx/>
            </a:pPr>
            <a:endParaRPr lang="lt-LT" sz="4200" kern="1200" spc="-2" dirty="0">
              <a:solidFill>
                <a:prstClr val="black"/>
              </a:solidFill>
            </a:endParaRPr>
          </a:p>
        </p:txBody>
      </p:sp>
      <p:sp>
        <p:nvSpPr>
          <p:cNvPr id="6" name="Shape 2">
            <a:extLst>
              <a:ext uri="{FF2B5EF4-FFF2-40B4-BE49-F238E27FC236}">
                <a16:creationId xmlns:a16="http://schemas.microsoft.com/office/drawing/2014/main" id="{B4C210FB-0968-E802-1CC9-1DCAFF120A8D}"/>
              </a:ext>
            </a:extLst>
          </p:cNvPr>
          <p:cNvSpPr/>
          <p:nvPr/>
        </p:nvSpPr>
        <p:spPr>
          <a:xfrm>
            <a:off x="10018823" y="2458908"/>
            <a:ext cx="4862976" cy="4324065"/>
          </a:xfrm>
          <a:prstGeom prst="rect">
            <a:avLst/>
          </a:prstGeom>
          <a:solidFill>
            <a:srgbClr val="F2F1EB"/>
          </a:solidFill>
          <a:ln w="6350">
            <a:solidFill>
              <a:srgbClr val="D6D4CA"/>
            </a:solidFill>
            <a:prstDash val="solid"/>
          </a:ln>
        </p:spPr>
        <p:txBody>
          <a:bodyPr/>
          <a:lstStyle/>
          <a:p>
            <a:pPr defTabSz="1371600">
              <a:buClrTx/>
            </a:pPr>
            <a:endParaRPr lang="en-US" sz="2700" kern="1200">
              <a:solidFill>
                <a:prstClr val="black"/>
              </a:solidFill>
            </a:endParaRPr>
          </a:p>
        </p:txBody>
      </p:sp>
      <p:grpSp>
        <p:nvGrpSpPr>
          <p:cNvPr id="2" name="Group 1">
            <a:extLst>
              <a:ext uri="{FF2B5EF4-FFF2-40B4-BE49-F238E27FC236}">
                <a16:creationId xmlns:a16="http://schemas.microsoft.com/office/drawing/2014/main" id="{843EC7F3-772B-802E-B48F-536A0539B976}"/>
              </a:ext>
            </a:extLst>
          </p:cNvPr>
          <p:cNvGrpSpPr/>
          <p:nvPr/>
        </p:nvGrpSpPr>
        <p:grpSpPr>
          <a:xfrm>
            <a:off x="10211170" y="2647100"/>
            <a:ext cx="4670630" cy="900830"/>
            <a:chOff x="971240" y="2661903"/>
            <a:chExt cx="4725733" cy="457200"/>
          </a:xfrm>
        </p:grpSpPr>
        <p:sp>
          <p:nvSpPr>
            <p:cNvPr id="7" name="Shape 7">
              <a:extLst>
                <a:ext uri="{FF2B5EF4-FFF2-40B4-BE49-F238E27FC236}">
                  <a16:creationId xmlns:a16="http://schemas.microsoft.com/office/drawing/2014/main" id="{DAB90E09-5042-F329-D29C-FCC6C784A3A9}"/>
                </a:ext>
              </a:extLst>
            </p:cNvPr>
            <p:cNvSpPr/>
            <p:nvPr/>
          </p:nvSpPr>
          <p:spPr>
            <a:xfrm>
              <a:off x="971240" y="2661903"/>
              <a:ext cx="4572001" cy="457200"/>
            </a:xfrm>
            <a:prstGeom prst="rect">
              <a:avLst/>
            </a:prstGeom>
            <a:solidFill>
              <a:srgbClr val="F0BC74">
                <a:alpha val="93000"/>
              </a:srgbClr>
            </a:solidFill>
            <a:ln w="6350">
              <a:solidFill>
                <a:srgbClr val="D9914A"/>
              </a:solidFill>
              <a:prstDash val="solid"/>
            </a:ln>
          </p:spPr>
          <p:txBody>
            <a:bodyPr/>
            <a:lstStyle/>
            <a:p>
              <a:pPr defTabSz="1371600">
                <a:buClrTx/>
              </a:pPr>
              <a:endParaRPr lang="en-US" sz="2700" kern="1200" dirty="0">
                <a:solidFill>
                  <a:prstClr val="black"/>
                </a:solidFill>
              </a:endParaRPr>
            </a:p>
          </p:txBody>
        </p:sp>
        <p:sp>
          <p:nvSpPr>
            <p:cNvPr id="8" name="Text 8">
              <a:extLst>
                <a:ext uri="{FF2B5EF4-FFF2-40B4-BE49-F238E27FC236}">
                  <a16:creationId xmlns:a16="http://schemas.microsoft.com/office/drawing/2014/main" id="{D5AD6199-1A78-E6E3-266D-633AB7C83031}"/>
                </a:ext>
              </a:extLst>
            </p:cNvPr>
            <p:cNvSpPr/>
            <p:nvPr/>
          </p:nvSpPr>
          <p:spPr>
            <a:xfrm>
              <a:off x="1409043" y="2779305"/>
              <a:ext cx="4287930" cy="235929"/>
            </a:xfrm>
            <a:prstGeom prst="rect">
              <a:avLst/>
            </a:prstGeom>
            <a:noFill/>
            <a:ln/>
          </p:spPr>
          <p:txBody>
            <a:bodyPr wrap="square" lIns="0" tIns="0" rIns="0" bIns="0" rtlCol="0" anchor="ctr"/>
            <a:lstStyle/>
            <a:p>
              <a:pPr defTabSz="1371600">
                <a:buClrTx/>
              </a:pPr>
              <a:r>
                <a:rPr lang="en-US" sz="2700" b="1" kern="1200" dirty="0">
                  <a:solidFill>
                    <a:srgbClr val="111A18"/>
                  </a:solidFill>
                </a:rPr>
                <a:t>šiltesnis inversijos sluoksnis</a:t>
              </a:r>
              <a:endParaRPr lang="en-US" sz="2700" kern="1200" dirty="0">
                <a:solidFill>
                  <a:prstClr val="black"/>
                </a:solidFill>
              </a:endParaRPr>
            </a:p>
          </p:txBody>
        </p:sp>
      </p:grpSp>
      <p:grpSp>
        <p:nvGrpSpPr>
          <p:cNvPr id="16" name="Group 15">
            <a:extLst>
              <a:ext uri="{FF2B5EF4-FFF2-40B4-BE49-F238E27FC236}">
                <a16:creationId xmlns:a16="http://schemas.microsoft.com/office/drawing/2014/main" id="{C9EE2DF6-4833-6352-3157-039B3F2480B2}"/>
              </a:ext>
            </a:extLst>
          </p:cNvPr>
          <p:cNvGrpSpPr/>
          <p:nvPr/>
        </p:nvGrpSpPr>
        <p:grpSpPr>
          <a:xfrm>
            <a:off x="10158306" y="4296375"/>
            <a:ext cx="4571553" cy="2194560"/>
            <a:chOff x="1022955" y="3646158"/>
            <a:chExt cx="3047702" cy="1463040"/>
          </a:xfrm>
        </p:grpSpPr>
        <p:grpSp>
          <p:nvGrpSpPr>
            <p:cNvPr id="14" name="Group 13">
              <a:extLst>
                <a:ext uri="{FF2B5EF4-FFF2-40B4-BE49-F238E27FC236}">
                  <a16:creationId xmlns:a16="http://schemas.microsoft.com/office/drawing/2014/main" id="{4D896F00-B0DE-9819-59C5-D5A7585EC2EC}"/>
                </a:ext>
              </a:extLst>
            </p:cNvPr>
            <p:cNvGrpSpPr/>
            <p:nvPr/>
          </p:nvGrpSpPr>
          <p:grpSpPr>
            <a:xfrm>
              <a:off x="1022955" y="3646158"/>
              <a:ext cx="3047702" cy="1463040"/>
              <a:chOff x="1022955" y="3646158"/>
              <a:chExt cx="3047702" cy="1463040"/>
            </a:xfrm>
          </p:grpSpPr>
          <p:sp>
            <p:nvSpPr>
              <p:cNvPr id="9" name="Shape 9">
                <a:extLst>
                  <a:ext uri="{FF2B5EF4-FFF2-40B4-BE49-F238E27FC236}">
                    <a16:creationId xmlns:a16="http://schemas.microsoft.com/office/drawing/2014/main" id="{8B68EEAB-045B-F1D7-D690-7DD48EB61FEB}"/>
                  </a:ext>
                </a:extLst>
              </p:cNvPr>
              <p:cNvSpPr/>
              <p:nvPr/>
            </p:nvSpPr>
            <p:spPr>
              <a:xfrm>
                <a:off x="1022955" y="3646158"/>
                <a:ext cx="3012460" cy="1463040"/>
              </a:xfrm>
              <a:prstGeom prst="rect">
                <a:avLst/>
              </a:prstGeom>
              <a:solidFill>
                <a:srgbClr val="C9D5DA">
                  <a:alpha val="85000"/>
                </a:srgbClr>
              </a:solidFill>
              <a:ln w="6350">
                <a:solidFill>
                  <a:srgbClr val="A9B7BE"/>
                </a:solidFill>
                <a:prstDash val="solid"/>
              </a:ln>
            </p:spPr>
            <p:txBody>
              <a:bodyPr/>
              <a:lstStyle/>
              <a:p>
                <a:pPr defTabSz="1371600">
                  <a:buClrTx/>
                </a:pPr>
                <a:endParaRPr lang="en-US" sz="2700" kern="1200">
                  <a:solidFill>
                    <a:prstClr val="black"/>
                  </a:solidFill>
                </a:endParaRPr>
              </a:p>
            </p:txBody>
          </p:sp>
          <p:sp>
            <p:nvSpPr>
              <p:cNvPr id="10" name="Text 10">
                <a:extLst>
                  <a:ext uri="{FF2B5EF4-FFF2-40B4-BE49-F238E27FC236}">
                    <a16:creationId xmlns:a16="http://schemas.microsoft.com/office/drawing/2014/main" id="{A428728D-4A44-5B2C-06DC-1E0018A8DD80}"/>
                  </a:ext>
                </a:extLst>
              </p:cNvPr>
              <p:cNvSpPr/>
              <p:nvPr/>
            </p:nvSpPr>
            <p:spPr>
              <a:xfrm>
                <a:off x="1307752" y="3764464"/>
                <a:ext cx="2762905" cy="263473"/>
              </a:xfrm>
              <a:prstGeom prst="rect">
                <a:avLst/>
              </a:prstGeom>
              <a:noFill/>
              <a:ln/>
            </p:spPr>
            <p:txBody>
              <a:bodyPr wrap="square" lIns="0" tIns="0" rIns="0" bIns="0" rtlCol="0" anchor="ctr"/>
              <a:lstStyle/>
              <a:p>
                <a:pPr defTabSz="1371600">
                  <a:buClrTx/>
                </a:pPr>
                <a:r>
                  <a:rPr lang="en-US" sz="2700" b="1" kern="1200" dirty="0">
                    <a:solidFill>
                      <a:srgbClr val="111A18"/>
                    </a:solidFill>
                  </a:rPr>
                  <a:t>vėsesnis oras + teršalai</a:t>
                </a:r>
                <a:endParaRPr lang="en-US" sz="2700" kern="1200" dirty="0">
                  <a:solidFill>
                    <a:prstClr val="black"/>
                  </a:solidFill>
                </a:endParaRPr>
              </a:p>
            </p:txBody>
          </p:sp>
        </p:grpSp>
        <p:sp>
          <p:nvSpPr>
            <p:cNvPr id="11" name="Shape 12">
              <a:extLst>
                <a:ext uri="{FF2B5EF4-FFF2-40B4-BE49-F238E27FC236}">
                  <a16:creationId xmlns:a16="http://schemas.microsoft.com/office/drawing/2014/main" id="{077F7282-5F4D-5B9F-0817-645149A04EF0}"/>
                </a:ext>
              </a:extLst>
            </p:cNvPr>
            <p:cNvSpPr/>
            <p:nvPr/>
          </p:nvSpPr>
          <p:spPr>
            <a:xfrm>
              <a:off x="1454765" y="4499042"/>
              <a:ext cx="320040" cy="320040"/>
            </a:xfrm>
            <a:prstGeom prst="rect">
              <a:avLst/>
            </a:prstGeom>
            <a:solidFill>
              <a:srgbClr val="6D7472"/>
            </a:solidFill>
            <a:ln w="12700">
              <a:solidFill>
                <a:srgbClr val="333333">
                  <a:alpha val="0"/>
                </a:srgbClr>
              </a:solidFill>
              <a:prstDash val="solid"/>
            </a:ln>
          </p:spPr>
          <p:txBody>
            <a:bodyPr/>
            <a:lstStyle/>
            <a:p>
              <a:pPr defTabSz="1371600">
                <a:buClrTx/>
              </a:pPr>
              <a:endParaRPr lang="en-US" sz="2700" kern="1200">
                <a:solidFill>
                  <a:prstClr val="black"/>
                </a:solidFill>
              </a:endParaRPr>
            </a:p>
          </p:txBody>
        </p:sp>
        <p:sp>
          <p:nvSpPr>
            <p:cNvPr id="12" name="Shape 13">
              <a:extLst>
                <a:ext uri="{FF2B5EF4-FFF2-40B4-BE49-F238E27FC236}">
                  <a16:creationId xmlns:a16="http://schemas.microsoft.com/office/drawing/2014/main" id="{1AE3A5D4-C33E-004F-3B5B-96E11CE8CE3D}"/>
                </a:ext>
              </a:extLst>
            </p:cNvPr>
            <p:cNvSpPr/>
            <p:nvPr/>
          </p:nvSpPr>
          <p:spPr>
            <a:xfrm>
              <a:off x="1911965" y="4316162"/>
              <a:ext cx="320040" cy="502920"/>
            </a:xfrm>
            <a:prstGeom prst="rect">
              <a:avLst/>
            </a:prstGeom>
            <a:solidFill>
              <a:srgbClr val="6D7472"/>
            </a:solidFill>
            <a:ln w="12700">
              <a:solidFill>
                <a:srgbClr val="333333">
                  <a:alpha val="0"/>
                </a:srgbClr>
              </a:solidFill>
              <a:prstDash val="solid"/>
            </a:ln>
          </p:spPr>
          <p:txBody>
            <a:bodyPr/>
            <a:lstStyle/>
            <a:p>
              <a:pPr defTabSz="1371600">
                <a:buClrTx/>
              </a:pPr>
              <a:endParaRPr lang="en-US" sz="2700" kern="1200">
                <a:solidFill>
                  <a:prstClr val="black"/>
                </a:solidFill>
              </a:endParaRPr>
            </a:p>
          </p:txBody>
        </p:sp>
        <p:sp>
          <p:nvSpPr>
            <p:cNvPr id="13" name="Shape 14">
              <a:extLst>
                <a:ext uri="{FF2B5EF4-FFF2-40B4-BE49-F238E27FC236}">
                  <a16:creationId xmlns:a16="http://schemas.microsoft.com/office/drawing/2014/main" id="{6E13791D-CC1E-A1D7-E569-8E2BB663F5C3}"/>
                </a:ext>
              </a:extLst>
            </p:cNvPr>
            <p:cNvSpPr/>
            <p:nvPr/>
          </p:nvSpPr>
          <p:spPr>
            <a:xfrm>
              <a:off x="2369165" y="4590482"/>
              <a:ext cx="320040" cy="228600"/>
            </a:xfrm>
            <a:prstGeom prst="rect">
              <a:avLst/>
            </a:prstGeom>
            <a:solidFill>
              <a:srgbClr val="6D7472"/>
            </a:solidFill>
            <a:ln w="12700">
              <a:solidFill>
                <a:srgbClr val="333333">
                  <a:alpha val="0"/>
                </a:srgbClr>
              </a:solidFill>
              <a:prstDash val="solid"/>
            </a:ln>
          </p:spPr>
          <p:txBody>
            <a:bodyPr/>
            <a:lstStyle/>
            <a:p>
              <a:pPr defTabSz="1371600">
                <a:buClrTx/>
              </a:pPr>
              <a:endParaRPr lang="en-US" sz="2700" kern="1200">
                <a:solidFill>
                  <a:prstClr val="black"/>
                </a:solidFill>
              </a:endParaRPr>
            </a:p>
          </p:txBody>
        </p:sp>
      </p:grpSp>
      <p:sp>
        <p:nvSpPr>
          <p:cNvPr id="15" name="TextBox 14">
            <a:extLst>
              <a:ext uri="{FF2B5EF4-FFF2-40B4-BE49-F238E27FC236}">
                <a16:creationId xmlns:a16="http://schemas.microsoft.com/office/drawing/2014/main" id="{B49ED5FB-DA23-6182-4439-934A197AAFFF}"/>
              </a:ext>
            </a:extLst>
          </p:cNvPr>
          <p:cNvSpPr txBox="1"/>
          <p:nvPr/>
        </p:nvSpPr>
        <p:spPr>
          <a:xfrm>
            <a:off x="9764156" y="8808733"/>
            <a:ext cx="8380970" cy="1107996"/>
          </a:xfrm>
          <a:prstGeom prst="rect">
            <a:avLst/>
          </a:prstGeom>
          <a:noFill/>
        </p:spPr>
        <p:txBody>
          <a:bodyPr wrap="square">
            <a:spAutoFit/>
          </a:bodyPr>
          <a:lstStyle/>
          <a:p>
            <a:pPr defTabSz="1371600">
              <a:buClrTx/>
            </a:pPr>
            <a:r>
              <a:rPr lang="lt-LT" sz="3300" kern="1200" dirty="0">
                <a:solidFill>
                  <a:prstClr val="black"/>
                </a:solidFill>
                <a:latin typeface="Source Sans Pro" panose="020B0503030403020204" pitchFamily="34" charset="0"/>
                <a:ea typeface="Source Sans Pro" panose="020B0503030403020204" pitchFamily="34" charset="0"/>
              </a:rPr>
              <a:t>Inversija – dauguma ir pačios stipriausios inversijos esant anticiklonam</a:t>
            </a:r>
            <a:r>
              <a:rPr lang="en-US" sz="3300" kern="1200" dirty="0">
                <a:solidFill>
                  <a:prstClr val="black"/>
                </a:solidFill>
                <a:latin typeface="Source Sans Pro" panose="020B0503030403020204" pitchFamily="34" charset="0"/>
                <a:ea typeface="Source Sans Pro" panose="020B0503030403020204" pitchFamily="34" charset="0"/>
              </a:rPr>
              <a:t>.</a:t>
            </a:r>
          </a:p>
        </p:txBody>
      </p:sp>
      <p:pic>
        <p:nvPicPr>
          <p:cNvPr id="4" name="Picture 3">
            <a:extLst>
              <a:ext uri="{FF2B5EF4-FFF2-40B4-BE49-F238E27FC236}">
                <a16:creationId xmlns:a16="http://schemas.microsoft.com/office/drawing/2014/main" id="{C2FB415F-FA9F-D5C3-68E7-056E9E17C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778" y="2526824"/>
            <a:ext cx="7076129" cy="5420267"/>
          </a:xfrm>
          <a:prstGeom prst="rect">
            <a:avLst/>
          </a:prstGeom>
        </p:spPr>
      </p:pic>
      <p:sp>
        <p:nvSpPr>
          <p:cNvPr id="20" name="TextBox 19">
            <a:extLst>
              <a:ext uri="{FF2B5EF4-FFF2-40B4-BE49-F238E27FC236}">
                <a16:creationId xmlns:a16="http://schemas.microsoft.com/office/drawing/2014/main" id="{0A77ED43-6DCE-B75B-A20F-D4E548520074}"/>
              </a:ext>
            </a:extLst>
          </p:cNvPr>
          <p:cNvSpPr txBox="1"/>
          <p:nvPr/>
        </p:nvSpPr>
        <p:spPr>
          <a:xfrm>
            <a:off x="9764156" y="6960433"/>
            <a:ext cx="7845417" cy="1615827"/>
          </a:xfrm>
          <a:prstGeom prst="rect">
            <a:avLst/>
          </a:prstGeom>
          <a:noFill/>
        </p:spPr>
        <p:txBody>
          <a:bodyPr wrap="none" rtlCol="0">
            <a:spAutoFit/>
          </a:bodyPr>
          <a:lstStyle/>
          <a:p>
            <a:pPr defTabSz="1371600">
              <a:buClrTx/>
            </a:pPr>
            <a:r>
              <a:rPr lang="lt-LT" sz="3300" kern="1200" dirty="0">
                <a:solidFill>
                  <a:prstClr val="black"/>
                </a:solidFill>
                <a:latin typeface="Source Sans Pro" panose="020B0503030403020204" pitchFamily="34" charset="0"/>
                <a:ea typeface="Source Sans Pro" panose="020B0503030403020204" pitchFamily="34" charset="0"/>
              </a:rPr>
              <a:t>Inversija – oro temperatūra su aukščiu kyla</a:t>
            </a:r>
            <a:r>
              <a:rPr lang="en-US" sz="3300" kern="1200" dirty="0">
                <a:solidFill>
                  <a:prstClr val="black"/>
                </a:solidFill>
                <a:latin typeface="Source Sans Pro" panose="020B0503030403020204" pitchFamily="34" charset="0"/>
                <a:ea typeface="Source Sans Pro" panose="020B0503030403020204" pitchFamily="34" charset="0"/>
              </a:rPr>
              <a:t>.</a:t>
            </a:r>
            <a:endParaRPr lang="lt-LT" sz="3300" kern="1200" dirty="0">
              <a:solidFill>
                <a:prstClr val="black"/>
              </a:solidFill>
              <a:latin typeface="Source Sans Pro" panose="020B0503030403020204" pitchFamily="34" charset="0"/>
              <a:ea typeface="Source Sans Pro" panose="020B0503030403020204" pitchFamily="34" charset="0"/>
            </a:endParaRPr>
          </a:p>
          <a:p>
            <a:pPr defTabSz="1371600">
              <a:buClrTx/>
            </a:pPr>
            <a:endParaRPr lang="lt-LT" sz="33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3300" kern="1200" dirty="0">
                <a:solidFill>
                  <a:prstClr val="black"/>
                </a:solidFill>
                <a:latin typeface="Source Sans Pro" panose="020B0503030403020204" pitchFamily="34" charset="0"/>
                <a:ea typeface="Source Sans Pro" panose="020B0503030403020204" pitchFamily="34" charset="0"/>
              </a:rPr>
              <a:t>Inversija tarsi dangtis uždaro orą</a:t>
            </a:r>
            <a:r>
              <a:rPr lang="en-US" sz="3300" kern="1200" dirty="0">
                <a:solidFill>
                  <a:prstClr val="black"/>
                </a:solidFill>
                <a:latin typeface="Source Sans Pro" panose="020B0503030403020204" pitchFamily="34" charset="0"/>
                <a:ea typeface="Source Sans Pro" panose="020B0503030403020204" pitchFamily="34" charset="0"/>
              </a:rPr>
              <a:t>.</a:t>
            </a:r>
            <a:endParaRPr lang="lt-LT" sz="3300" kern="1200" dirty="0">
              <a:solidFill>
                <a:prstClr val="black"/>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BE3D9753-EEF2-B15A-2A0F-4BD42598E420}"/>
              </a:ext>
            </a:extLst>
          </p:cNvPr>
          <p:cNvSpPr txBox="1"/>
          <p:nvPr/>
        </p:nvSpPr>
        <p:spPr>
          <a:xfrm>
            <a:off x="600523" y="8329500"/>
            <a:ext cx="8380970" cy="1338828"/>
          </a:xfrm>
          <a:prstGeom prst="rect">
            <a:avLst/>
          </a:prstGeom>
          <a:noFill/>
        </p:spPr>
        <p:txBody>
          <a:bodyPr wrap="square">
            <a:spAutoFit/>
          </a:bodyPr>
          <a:lstStyle/>
          <a:p>
            <a:pPr defTabSz="1371600">
              <a:buClrTx/>
            </a:pPr>
            <a:r>
              <a:rPr lang="lt-LT" sz="2700" kern="1200" dirty="0">
                <a:solidFill>
                  <a:prstClr val="black"/>
                </a:solidFill>
              </a:rPr>
              <a:t>Per karščius, esant silpnam vėjui ir aukštam slėgiui, oras gali prasčiau maišytis vertikaliai, todėl susidaro „užsistovėjimo“ situacijos.</a:t>
            </a:r>
          </a:p>
        </p:txBody>
      </p:sp>
    </p:spTree>
    <p:extLst>
      <p:ext uri="{BB962C8B-B14F-4D97-AF65-F5344CB8AC3E}">
        <p14:creationId xmlns:p14="http://schemas.microsoft.com/office/powerpoint/2010/main" val="82718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C9A0FB72-344D-E25A-8118-330E7D1202BC}"/>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56C2E087-4100-A6F3-7B86-3399A920B734}"/>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A6D3A6EC-D544-AB7E-AEE6-25717B825A94}"/>
              </a:ext>
            </a:extLst>
          </p:cNvPr>
          <p:cNvSpPr txBox="1"/>
          <p:nvPr/>
        </p:nvSpPr>
        <p:spPr>
          <a:xfrm>
            <a:off x="1359188" y="620920"/>
            <a:ext cx="10513725" cy="1477328"/>
          </a:xfrm>
          <a:prstGeom prst="rect">
            <a:avLst/>
          </a:prstGeom>
          <a:noFill/>
        </p:spPr>
        <p:txBody>
          <a:bodyPr wrap="square">
            <a:spAutoFit/>
          </a:bodyPr>
          <a:lstStyle/>
          <a:p>
            <a:pPr defTabSz="1371600">
              <a:buClrTx/>
            </a:pPr>
            <a:r>
              <a:rPr lang="lt-LT" sz="4800" b="1" kern="1200" spc="-2" dirty="0">
                <a:latin typeface="Source Sans Pro"/>
                <a:ea typeface="Source Sans Pro"/>
              </a:rPr>
              <a:t>Krituliai, sausi laikotarpiai, drėgmė</a:t>
            </a:r>
            <a:endParaRPr lang="lt-LT" sz="4800" kern="1200" spc="-2" dirty="0">
              <a:solidFill>
                <a:prstClr val="black"/>
              </a:solidFill>
            </a:endParaRPr>
          </a:p>
          <a:p>
            <a:pPr defTabSz="1371600">
              <a:buClrTx/>
            </a:pPr>
            <a:endParaRPr lang="lt-LT" sz="4200" kern="1200" spc="-2" dirty="0">
              <a:solidFill>
                <a:prstClr val="black"/>
              </a:solidFill>
            </a:endParaRPr>
          </a:p>
        </p:txBody>
      </p:sp>
      <p:sp>
        <p:nvSpPr>
          <p:cNvPr id="2" name="Shape 2">
            <a:extLst>
              <a:ext uri="{FF2B5EF4-FFF2-40B4-BE49-F238E27FC236}">
                <a16:creationId xmlns:a16="http://schemas.microsoft.com/office/drawing/2014/main" id="{169C60D1-ECAB-B7B6-C62A-252AF0A4F423}"/>
              </a:ext>
            </a:extLst>
          </p:cNvPr>
          <p:cNvSpPr/>
          <p:nvPr/>
        </p:nvSpPr>
        <p:spPr>
          <a:xfrm>
            <a:off x="1174778" y="2409167"/>
            <a:ext cx="16076123" cy="4459098"/>
          </a:xfrm>
          <a:prstGeom prst="rect">
            <a:avLst/>
          </a:prstGeom>
          <a:solidFill>
            <a:srgbClr val="F2F1EB"/>
          </a:solidFill>
          <a:ln w="6350">
            <a:solidFill>
              <a:srgbClr val="D6D4CA"/>
            </a:solidFill>
            <a:prstDash val="solid"/>
          </a:ln>
        </p:spPr>
        <p:txBody>
          <a:bodyPr/>
          <a:lstStyle/>
          <a:p>
            <a:pPr defTabSz="1371600">
              <a:buClrTx/>
            </a:pPr>
            <a:endParaRPr lang="en-US" sz="2700" kern="1200">
              <a:solidFill>
                <a:prstClr val="black"/>
              </a:solidFill>
            </a:endParaRPr>
          </a:p>
        </p:txBody>
      </p:sp>
      <p:sp>
        <p:nvSpPr>
          <p:cNvPr id="3" name="Shape 3">
            <a:extLst>
              <a:ext uri="{FF2B5EF4-FFF2-40B4-BE49-F238E27FC236}">
                <a16:creationId xmlns:a16="http://schemas.microsoft.com/office/drawing/2014/main" id="{265BEEDB-ED33-9AF9-D3FD-80D403E9CF82}"/>
              </a:ext>
            </a:extLst>
          </p:cNvPr>
          <p:cNvSpPr/>
          <p:nvPr/>
        </p:nvSpPr>
        <p:spPr>
          <a:xfrm>
            <a:off x="1826115" y="2881820"/>
            <a:ext cx="2880360" cy="1362852"/>
          </a:xfrm>
          <a:prstGeom prst="cloud">
            <a:avLst/>
          </a:prstGeom>
          <a:solidFill>
            <a:srgbClr val="D9E1E6"/>
          </a:solidFill>
          <a:ln w="12700">
            <a:solidFill>
              <a:srgbClr val="A7B5BC"/>
            </a:solidFill>
            <a:prstDash val="solid"/>
          </a:ln>
        </p:spPr>
        <p:txBody>
          <a:bodyPr/>
          <a:lstStyle/>
          <a:p>
            <a:pPr defTabSz="1371600">
              <a:buClrTx/>
            </a:pPr>
            <a:endParaRPr lang="en-US" sz="2700" kern="1200">
              <a:solidFill>
                <a:prstClr val="black"/>
              </a:solidFill>
            </a:endParaRPr>
          </a:p>
        </p:txBody>
      </p:sp>
      <p:sp>
        <p:nvSpPr>
          <p:cNvPr id="4" name="Text 10">
            <a:extLst>
              <a:ext uri="{FF2B5EF4-FFF2-40B4-BE49-F238E27FC236}">
                <a16:creationId xmlns:a16="http://schemas.microsoft.com/office/drawing/2014/main" id="{A90B7979-EFB0-277D-1BAF-BC061C3A2DEF}"/>
              </a:ext>
            </a:extLst>
          </p:cNvPr>
          <p:cNvSpPr/>
          <p:nvPr/>
        </p:nvSpPr>
        <p:spPr>
          <a:xfrm>
            <a:off x="1277475" y="5027475"/>
            <a:ext cx="4389120" cy="502104"/>
          </a:xfrm>
          <a:prstGeom prst="rect">
            <a:avLst/>
          </a:prstGeom>
          <a:noFill/>
          <a:ln/>
        </p:spPr>
        <p:txBody>
          <a:bodyPr wrap="square" lIns="0" tIns="0" rIns="0" bIns="0" rtlCol="0" anchor="ctr"/>
          <a:lstStyle/>
          <a:p>
            <a:pPr algn="ctr" defTabSz="1371600">
              <a:buClrTx/>
            </a:pPr>
            <a:r>
              <a:rPr lang="lt-LT" sz="3000" kern="1200" dirty="0">
                <a:solidFill>
                  <a:prstClr val="black"/>
                </a:solidFill>
                <a:latin typeface="Source Sans Pro" panose="020B0503030403020204" pitchFamily="34" charset="0"/>
                <a:ea typeface="Source Sans Pro" panose="020B0503030403020204" pitchFamily="34" charset="0"/>
              </a:rPr>
              <a:t>K</a:t>
            </a:r>
            <a:r>
              <a:rPr lang="en-US" sz="3000" kern="1200" dirty="0" err="1">
                <a:solidFill>
                  <a:prstClr val="black"/>
                </a:solidFill>
                <a:latin typeface="Source Sans Pro" panose="020B0503030403020204" pitchFamily="34" charset="0"/>
                <a:ea typeface="Source Sans Pro" panose="020B0503030403020204" pitchFamily="34" charset="0"/>
              </a:rPr>
              <a:t>rituliai</a:t>
            </a:r>
            <a:r>
              <a:rPr lang="en-US" sz="3000" kern="1200" dirty="0">
                <a:solidFill>
                  <a:prstClr val="black"/>
                </a:solidFill>
                <a:latin typeface="Source Sans Pro" panose="020B0503030403020204" pitchFamily="34" charset="0"/>
                <a:ea typeface="Source Sans Pro" panose="020B0503030403020204" pitchFamily="34" charset="0"/>
              </a:rPr>
              <a:t> išplauna daleles</a:t>
            </a:r>
          </a:p>
        </p:txBody>
      </p:sp>
      <p:grpSp>
        <p:nvGrpSpPr>
          <p:cNvPr id="16" name="Group 15">
            <a:extLst>
              <a:ext uri="{FF2B5EF4-FFF2-40B4-BE49-F238E27FC236}">
                <a16:creationId xmlns:a16="http://schemas.microsoft.com/office/drawing/2014/main" id="{11036A6F-877D-71C9-210E-120CBC24FE7B}"/>
              </a:ext>
            </a:extLst>
          </p:cNvPr>
          <p:cNvGrpSpPr/>
          <p:nvPr/>
        </p:nvGrpSpPr>
        <p:grpSpPr>
          <a:xfrm>
            <a:off x="6626715" y="3046412"/>
            <a:ext cx="4389120" cy="3182112"/>
            <a:chOff x="4463530" y="2149813"/>
            <a:chExt cx="2926080" cy="2121408"/>
          </a:xfrm>
        </p:grpSpPr>
        <p:sp>
          <p:nvSpPr>
            <p:cNvPr id="5" name="Shape 12">
              <a:extLst>
                <a:ext uri="{FF2B5EF4-FFF2-40B4-BE49-F238E27FC236}">
                  <a16:creationId xmlns:a16="http://schemas.microsoft.com/office/drawing/2014/main" id="{10D4EC4F-4927-D224-0FD8-C146B99A5E06}"/>
                </a:ext>
              </a:extLst>
            </p:cNvPr>
            <p:cNvSpPr/>
            <p:nvPr/>
          </p:nvSpPr>
          <p:spPr>
            <a:xfrm>
              <a:off x="4966450" y="2149813"/>
              <a:ext cx="1965960" cy="822960"/>
            </a:xfrm>
            <a:prstGeom prst="cloud">
              <a:avLst/>
            </a:prstGeom>
            <a:solidFill>
              <a:srgbClr val="C8CBC6"/>
            </a:solidFill>
            <a:ln w="12700">
              <a:solidFill>
                <a:srgbClr val="A8A8A2"/>
              </a:solidFill>
              <a:prstDash val="solid"/>
            </a:ln>
          </p:spPr>
          <p:txBody>
            <a:bodyPr/>
            <a:lstStyle/>
            <a:p>
              <a:pPr defTabSz="1371600">
                <a:buClrTx/>
              </a:pPr>
              <a:endParaRPr lang="en-US" sz="2700" kern="1200">
                <a:solidFill>
                  <a:prstClr val="black"/>
                </a:solidFill>
              </a:endParaRPr>
            </a:p>
          </p:txBody>
        </p:sp>
        <p:sp>
          <p:nvSpPr>
            <p:cNvPr id="6" name="Text 13">
              <a:extLst>
                <a:ext uri="{FF2B5EF4-FFF2-40B4-BE49-F238E27FC236}">
                  <a16:creationId xmlns:a16="http://schemas.microsoft.com/office/drawing/2014/main" id="{C15EFA42-733A-73FD-BBD5-E95C74F61035}"/>
                </a:ext>
              </a:extLst>
            </p:cNvPr>
            <p:cNvSpPr/>
            <p:nvPr/>
          </p:nvSpPr>
          <p:spPr>
            <a:xfrm>
              <a:off x="4646410" y="3402541"/>
              <a:ext cx="2514600" cy="292608"/>
            </a:xfrm>
            <a:prstGeom prst="rect">
              <a:avLst/>
            </a:prstGeom>
            <a:noFill/>
            <a:ln/>
          </p:spPr>
          <p:txBody>
            <a:bodyPr wrap="square" lIns="0" tIns="0" rIns="0" bIns="0" rtlCol="0" anchor="ctr"/>
            <a:lstStyle/>
            <a:p>
              <a:pPr algn="ctr" defTabSz="1371600">
                <a:buClrTx/>
              </a:pPr>
              <a:r>
                <a:rPr lang="en-US" sz="2100" b="1" kern="1200" dirty="0">
                  <a:solidFill>
                    <a:srgbClr val="616760"/>
                  </a:solidFill>
                </a:rPr>
                <a:t>rūkas ir aukšta RH</a:t>
              </a:r>
              <a:endParaRPr lang="en-US" sz="2100" kern="1200" dirty="0">
                <a:solidFill>
                  <a:prstClr val="black"/>
                </a:solidFill>
              </a:endParaRPr>
            </a:p>
          </p:txBody>
        </p:sp>
        <p:sp>
          <p:nvSpPr>
            <p:cNvPr id="7" name="Text 14">
              <a:extLst>
                <a:ext uri="{FF2B5EF4-FFF2-40B4-BE49-F238E27FC236}">
                  <a16:creationId xmlns:a16="http://schemas.microsoft.com/office/drawing/2014/main" id="{2F195755-C4B0-AFEF-02A3-944409280B27}"/>
                </a:ext>
              </a:extLst>
            </p:cNvPr>
            <p:cNvSpPr/>
            <p:nvPr/>
          </p:nvSpPr>
          <p:spPr>
            <a:xfrm>
              <a:off x="4463530" y="3795733"/>
              <a:ext cx="2926080" cy="475488"/>
            </a:xfrm>
            <a:prstGeom prst="rect">
              <a:avLst/>
            </a:prstGeom>
            <a:noFill/>
            <a:ln/>
          </p:spPr>
          <p:txBody>
            <a:bodyPr wrap="square" lIns="0" tIns="0" rIns="0" bIns="0" rtlCol="0" anchor="ctr"/>
            <a:lstStyle/>
            <a:p>
              <a:pPr algn="ctr" defTabSz="1371600">
                <a:buClrTx/>
              </a:pPr>
              <a:r>
                <a:rPr lang="en-US" sz="1875" kern="1200" dirty="0">
                  <a:solidFill>
                    <a:srgbClr val="616760"/>
                  </a:solidFill>
                </a:rPr>
                <a:t>gali didinti aerozolių vandens kiekį ir bloginti matomumą</a:t>
              </a:r>
              <a:endParaRPr lang="en-US" sz="1875" kern="1200" dirty="0">
                <a:solidFill>
                  <a:prstClr val="black"/>
                </a:solidFill>
              </a:endParaRPr>
            </a:p>
          </p:txBody>
        </p:sp>
      </p:grpSp>
      <p:sp>
        <p:nvSpPr>
          <p:cNvPr id="8" name="Shape 16">
            <a:extLst>
              <a:ext uri="{FF2B5EF4-FFF2-40B4-BE49-F238E27FC236}">
                <a16:creationId xmlns:a16="http://schemas.microsoft.com/office/drawing/2014/main" id="{DF5C444A-B8C8-E3EB-329A-790A02C2F8E1}"/>
              </a:ext>
            </a:extLst>
          </p:cNvPr>
          <p:cNvSpPr/>
          <p:nvPr/>
        </p:nvSpPr>
        <p:spPr>
          <a:xfrm>
            <a:off x="13278975" y="3430460"/>
            <a:ext cx="1645920" cy="891540"/>
          </a:xfrm>
          <a:prstGeom prst="arc">
            <a:avLst/>
          </a:prstGeom>
          <a:noFill/>
          <a:ln w="27940">
            <a:solidFill>
              <a:srgbClr val="C66A38"/>
            </a:solidFill>
            <a:prstDash val="solid"/>
            <a:headEnd type="none"/>
            <a:tailEnd type="triangle"/>
          </a:ln>
        </p:spPr>
        <p:txBody>
          <a:bodyPr/>
          <a:lstStyle/>
          <a:p>
            <a:pPr defTabSz="1371600">
              <a:buClrTx/>
            </a:pPr>
            <a:endParaRPr lang="en-US" sz="2700" kern="1200">
              <a:solidFill>
                <a:prstClr val="black"/>
              </a:solidFill>
            </a:endParaRPr>
          </a:p>
        </p:txBody>
      </p:sp>
      <p:sp>
        <p:nvSpPr>
          <p:cNvPr id="9" name="Shape 17">
            <a:extLst>
              <a:ext uri="{FF2B5EF4-FFF2-40B4-BE49-F238E27FC236}">
                <a16:creationId xmlns:a16="http://schemas.microsoft.com/office/drawing/2014/main" id="{B467DED6-D38D-827A-B18F-16F9841FA4E8}"/>
              </a:ext>
            </a:extLst>
          </p:cNvPr>
          <p:cNvSpPr/>
          <p:nvPr/>
        </p:nvSpPr>
        <p:spPr>
          <a:xfrm>
            <a:off x="13964775" y="3979100"/>
            <a:ext cx="1371600" cy="658368"/>
          </a:xfrm>
          <a:prstGeom prst="arc">
            <a:avLst/>
          </a:prstGeom>
          <a:noFill/>
          <a:ln w="22860">
            <a:solidFill>
              <a:srgbClr val="C66A38"/>
            </a:solidFill>
            <a:prstDash val="solid"/>
            <a:headEnd type="none"/>
            <a:tailEnd type="triangle"/>
          </a:ln>
        </p:spPr>
        <p:txBody>
          <a:bodyPr/>
          <a:lstStyle/>
          <a:p>
            <a:pPr defTabSz="1371600">
              <a:buClrTx/>
            </a:pPr>
            <a:endParaRPr lang="en-US" sz="2700" kern="1200">
              <a:solidFill>
                <a:prstClr val="black"/>
              </a:solidFill>
            </a:endParaRPr>
          </a:p>
        </p:txBody>
      </p:sp>
      <p:sp>
        <p:nvSpPr>
          <p:cNvPr id="10" name="Text 18">
            <a:extLst>
              <a:ext uri="{FF2B5EF4-FFF2-40B4-BE49-F238E27FC236}">
                <a16:creationId xmlns:a16="http://schemas.microsoft.com/office/drawing/2014/main" id="{C69732D3-D8DA-269E-F3AB-B1213A42F68F}"/>
              </a:ext>
            </a:extLst>
          </p:cNvPr>
          <p:cNvSpPr/>
          <p:nvPr/>
        </p:nvSpPr>
        <p:spPr>
          <a:xfrm>
            <a:off x="12524595" y="5090096"/>
            <a:ext cx="3703320" cy="438912"/>
          </a:xfrm>
          <a:prstGeom prst="rect">
            <a:avLst/>
          </a:prstGeom>
          <a:noFill/>
          <a:ln/>
        </p:spPr>
        <p:txBody>
          <a:bodyPr wrap="square" lIns="0" tIns="0" rIns="0" bIns="0" rtlCol="0" anchor="ctr"/>
          <a:lstStyle/>
          <a:p>
            <a:pPr algn="ctr" defTabSz="1371600">
              <a:buClrTx/>
            </a:pPr>
            <a:r>
              <a:rPr lang="en-US" sz="2100" b="1" kern="1200" dirty="0">
                <a:solidFill>
                  <a:srgbClr val="C66A38"/>
                </a:solidFill>
              </a:rPr>
              <a:t>sausa danga + eismas</a:t>
            </a:r>
            <a:endParaRPr lang="en-US" sz="2100" kern="1200" dirty="0">
              <a:solidFill>
                <a:prstClr val="black"/>
              </a:solidFill>
            </a:endParaRPr>
          </a:p>
        </p:txBody>
      </p:sp>
      <p:sp>
        <p:nvSpPr>
          <p:cNvPr id="11" name="Text 19">
            <a:extLst>
              <a:ext uri="{FF2B5EF4-FFF2-40B4-BE49-F238E27FC236}">
                <a16:creationId xmlns:a16="http://schemas.microsoft.com/office/drawing/2014/main" id="{C191A530-C2F7-A408-348E-B656895577A0}"/>
              </a:ext>
            </a:extLst>
          </p:cNvPr>
          <p:cNvSpPr/>
          <p:nvPr/>
        </p:nvSpPr>
        <p:spPr>
          <a:xfrm>
            <a:off x="12318855" y="5693600"/>
            <a:ext cx="4114800" cy="713232"/>
          </a:xfrm>
          <a:prstGeom prst="rect">
            <a:avLst/>
          </a:prstGeom>
          <a:noFill/>
          <a:ln/>
        </p:spPr>
        <p:txBody>
          <a:bodyPr wrap="square" lIns="0" tIns="0" rIns="0" bIns="0" rtlCol="0" anchor="ctr"/>
          <a:lstStyle/>
          <a:p>
            <a:pPr algn="ctr" defTabSz="1371600">
              <a:buClrTx/>
            </a:pPr>
            <a:r>
              <a:rPr lang="en-US" sz="1875" kern="1200" dirty="0">
                <a:solidFill>
                  <a:srgbClr val="616760"/>
                </a:solidFill>
              </a:rPr>
              <a:t>pakelia dulkes nuo kelio dangos, ypač po žiemos sezono</a:t>
            </a:r>
            <a:endParaRPr lang="en-US" sz="1875" kern="1200" dirty="0">
              <a:solidFill>
                <a:prstClr val="black"/>
              </a:solidFill>
            </a:endParaRPr>
          </a:p>
        </p:txBody>
      </p:sp>
      <p:sp>
        <p:nvSpPr>
          <p:cNvPr id="12" name="Text 20">
            <a:extLst>
              <a:ext uri="{FF2B5EF4-FFF2-40B4-BE49-F238E27FC236}">
                <a16:creationId xmlns:a16="http://schemas.microsoft.com/office/drawing/2014/main" id="{EE96E0F9-D38E-5051-19C4-2231F67D816B}"/>
              </a:ext>
            </a:extLst>
          </p:cNvPr>
          <p:cNvSpPr/>
          <p:nvPr/>
        </p:nvSpPr>
        <p:spPr>
          <a:xfrm>
            <a:off x="1029390" y="7416905"/>
            <a:ext cx="16715685" cy="2159832"/>
          </a:xfrm>
          <a:prstGeom prst="rect">
            <a:avLst/>
          </a:prstGeom>
          <a:noFill/>
          <a:ln/>
        </p:spPr>
        <p:txBody>
          <a:bodyPr wrap="square" lIns="381" tIns="381" rIns="381" bIns="381" rtlCol="0" anchor="ctr">
            <a:noAutofit/>
          </a:bodyPr>
          <a:lstStyle/>
          <a:p>
            <a:pPr defTabSz="1371600">
              <a:buClrTx/>
            </a:pPr>
            <a:endPar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endParaRPr>
          </a:p>
          <a:p>
            <a:pPr defTabSz="1371600">
              <a:buClrTx/>
            </a:pPr>
            <a:endPar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endParaRPr>
          </a:p>
          <a:p>
            <a:pPr defTabSz="1371600">
              <a:buClrTx/>
            </a:pPr>
            <a:r>
              <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rPr>
              <a:t>Krituliai išplauna daleles, tačiau esant didelei oro drėgmei ir rūkui teršalai gali kauptis ir stiprinti smogą, ypač inversijos sąlygomis</a:t>
            </a:r>
          </a:p>
          <a:p>
            <a:pPr defTabSz="1371600">
              <a:buClrTx/>
            </a:pPr>
            <a:endPar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endParaRPr>
          </a:p>
          <a:p>
            <a:pPr defTabSz="1371600">
              <a:buClrTx/>
            </a:pPr>
            <a:r>
              <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rPr>
              <a:t>Dalelių </a:t>
            </a:r>
            <a:r>
              <a:rPr lang="en-US" sz="3300" kern="1200" dirty="0" err="1">
                <a:solidFill>
                  <a:srgbClr val="1E2522"/>
                </a:solidFill>
                <a:latin typeface="Source Sans Pro" panose="020B0503030403020204" pitchFamily="34" charset="0"/>
                <a:ea typeface="Source Sans Pro" panose="020B0503030403020204" pitchFamily="34" charset="0"/>
                <a:cs typeface="Aptos" pitchFamily="34" charset="-120"/>
              </a:rPr>
              <a:t>koncentracijos</a:t>
            </a:r>
            <a:r>
              <a:rPr lang="en-US" sz="3300" kern="1200" dirty="0">
                <a:solidFill>
                  <a:srgbClr val="1E2522"/>
                </a:solidFill>
                <a:latin typeface="Source Sans Pro" panose="020B0503030403020204" pitchFamily="34" charset="0"/>
                <a:ea typeface="Source Sans Pro" panose="020B0503030403020204" pitchFamily="34" charset="0"/>
                <a:cs typeface="Aptos" pitchFamily="34" charset="-120"/>
              </a:rPr>
              <a:t> po lietaus dažnai sumažėja, tačiau po sausų ir vėjuotų dienų gali didėti kietųjų dalelių resuspensija nuo gatvių </a:t>
            </a:r>
            <a:r>
              <a:rPr lang="en-US" sz="3300" kern="1200" dirty="0" err="1">
                <a:solidFill>
                  <a:srgbClr val="1E2522"/>
                </a:solidFill>
                <a:latin typeface="Source Sans Pro" panose="020B0503030403020204" pitchFamily="34" charset="0"/>
                <a:ea typeface="Source Sans Pro" panose="020B0503030403020204" pitchFamily="34" charset="0"/>
                <a:cs typeface="Aptos" pitchFamily="34" charset="-120"/>
              </a:rPr>
              <a:t>dangos</a:t>
            </a:r>
            <a:r>
              <a:rPr lang="en-US" sz="3300" kern="1200" dirty="0">
                <a:solidFill>
                  <a:srgbClr val="1E2522"/>
                </a:solidFill>
                <a:latin typeface="Source Sans Pro" panose="020B0503030403020204" pitchFamily="34" charset="0"/>
                <a:ea typeface="Source Sans Pro" panose="020B0503030403020204" pitchFamily="34" charset="0"/>
                <a:cs typeface="Aptos" pitchFamily="34" charset="-120"/>
              </a:rPr>
              <a:t>.</a:t>
            </a:r>
            <a:endParaRPr lang="lt-LT" sz="3300" kern="1200" dirty="0">
              <a:solidFill>
                <a:srgbClr val="1E2522"/>
              </a:solidFill>
              <a:latin typeface="Source Sans Pro" panose="020B0503030403020204" pitchFamily="34" charset="0"/>
              <a:ea typeface="Source Sans Pro" panose="020B0503030403020204" pitchFamily="34" charset="0"/>
              <a:cs typeface="Aptos" pitchFamily="34" charset="-120"/>
            </a:endParaRPr>
          </a:p>
          <a:p>
            <a:pPr defTabSz="1371600">
              <a:buClrTx/>
            </a:pPr>
            <a:endParaRPr lang="lt-LT" sz="3300" kern="1200" dirty="0">
              <a:solidFill>
                <a:srgbClr val="1E2522"/>
              </a:solidFill>
              <a:latin typeface="Source Sans Pro" panose="020B0503030403020204" pitchFamily="34" charset="0"/>
              <a:ea typeface="Source Sans Pro" panose="020B0503030403020204" pitchFamily="34" charset="0"/>
            </a:endParaRPr>
          </a:p>
          <a:p>
            <a:pPr defTabSz="1371600">
              <a:buClrTx/>
            </a:pPr>
            <a:endParaRPr lang="lt-LT" sz="3300" kern="1200" dirty="0">
              <a:solidFill>
                <a:srgbClr val="1E2522"/>
              </a:solidFill>
              <a:latin typeface="Source Sans Pro" panose="020B0503030403020204" pitchFamily="34" charset="0"/>
              <a:ea typeface="Source Sans Pro" panose="020B0503030403020204" pitchFamily="34" charset="0"/>
            </a:endParaRPr>
          </a:p>
        </p:txBody>
      </p:sp>
      <p:sp>
        <p:nvSpPr>
          <p:cNvPr id="20" name="Text 10">
            <a:extLst>
              <a:ext uri="{FF2B5EF4-FFF2-40B4-BE49-F238E27FC236}">
                <a16:creationId xmlns:a16="http://schemas.microsoft.com/office/drawing/2014/main" id="{F17660E9-1BA6-5938-EDBE-A4AE438BFD3F}"/>
              </a:ext>
            </a:extLst>
          </p:cNvPr>
          <p:cNvSpPr/>
          <p:nvPr/>
        </p:nvSpPr>
        <p:spPr>
          <a:xfrm>
            <a:off x="1318623" y="5831990"/>
            <a:ext cx="4046220" cy="713231"/>
          </a:xfrm>
          <a:prstGeom prst="rect">
            <a:avLst/>
          </a:prstGeom>
          <a:noFill/>
          <a:ln/>
        </p:spPr>
        <p:txBody>
          <a:bodyPr wrap="square" lIns="0" tIns="0" rIns="0" bIns="0" rtlCol="0" anchor="ctr"/>
          <a:lstStyle/>
          <a:p>
            <a:pPr algn="ctr" defTabSz="1371600">
              <a:buClrTx/>
            </a:pPr>
            <a:r>
              <a:rPr lang="lt-LT" sz="3000" kern="1200" dirty="0">
                <a:solidFill>
                  <a:prstClr val="black"/>
                </a:solidFill>
                <a:latin typeface="Source Sans Pro" panose="020B0503030403020204" pitchFamily="34" charset="0"/>
                <a:ea typeface="Source Sans Pro" panose="020B0503030403020204" pitchFamily="34" charset="0"/>
              </a:rPr>
              <a:t>Laikotarpiai be krutulių didina</a:t>
            </a:r>
            <a:r>
              <a:rPr lang="en-US" sz="3000" kern="1200" dirty="0">
                <a:solidFill>
                  <a:prstClr val="black"/>
                </a:solidFill>
                <a:latin typeface="Source Sans Pro" panose="020B0503030403020204" pitchFamily="34" charset="0"/>
                <a:ea typeface="Source Sans Pro" panose="020B0503030403020204" pitchFamily="34" charset="0"/>
              </a:rPr>
              <a:t> </a:t>
            </a:r>
            <a:r>
              <a:rPr lang="lt-LT" sz="3000" kern="1200" dirty="0">
                <a:solidFill>
                  <a:prstClr val="black"/>
                </a:solidFill>
                <a:latin typeface="Source Sans Pro" panose="020B0503030403020204" pitchFamily="34" charset="0"/>
                <a:ea typeface="Source Sans Pro" panose="020B0503030403020204" pitchFamily="34" charset="0"/>
              </a:rPr>
              <a:t>taršą</a:t>
            </a:r>
            <a:endParaRPr lang="en-US" sz="3000" kern="1200" dirty="0">
              <a:solidFill>
                <a:prstClr val="black"/>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2292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a:extLst>
            <a:ext uri="{FF2B5EF4-FFF2-40B4-BE49-F238E27FC236}">
              <a16:creationId xmlns:a16="http://schemas.microsoft.com/office/drawing/2014/main" id="{4BAE9601-CC44-4443-4238-1121C4186B10}"/>
            </a:ext>
          </a:extLst>
        </p:cNvPr>
        <p:cNvGrpSpPr/>
        <p:nvPr/>
      </p:nvGrpSpPr>
      <p:grpSpPr>
        <a:xfrm>
          <a:off x="0" y="0"/>
          <a:ext cx="0" cy="0"/>
          <a:chOff x="0" y="0"/>
          <a:chExt cx="0" cy="0"/>
        </a:xfrm>
      </p:grpSpPr>
      <p:sp>
        <p:nvSpPr>
          <p:cNvPr id="153" name="CustomShape 1">
            <a:extLst>
              <a:ext uri="{FF2B5EF4-FFF2-40B4-BE49-F238E27FC236}">
                <a16:creationId xmlns:a16="http://schemas.microsoft.com/office/drawing/2014/main" id="{F4799B7F-E62C-C87E-27B3-E8EEA62F975E}"/>
              </a:ext>
            </a:extLst>
          </p:cNvPr>
          <p:cNvSpPr/>
          <p:nvPr/>
        </p:nvSpPr>
        <p:spPr>
          <a:xfrm>
            <a:off x="1140315" y="755730"/>
            <a:ext cx="11854620" cy="11615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nchor="b">
            <a:normAutofit/>
          </a:bodyPr>
          <a:lstStyle/>
          <a:p>
            <a:pPr defTabSz="1371600">
              <a:buClrTx/>
              <a:defRPr/>
            </a:pPr>
            <a:endParaRPr lang="lt-LT" sz="2700" kern="1200" spc="-2" dirty="0">
              <a:solidFill>
                <a:prstClr val="black"/>
              </a:solidFill>
              <a:latin typeface="Arial"/>
            </a:endParaRPr>
          </a:p>
        </p:txBody>
      </p:sp>
      <p:sp>
        <p:nvSpPr>
          <p:cNvPr id="19" name="TextBox 18">
            <a:extLst>
              <a:ext uri="{FF2B5EF4-FFF2-40B4-BE49-F238E27FC236}">
                <a16:creationId xmlns:a16="http://schemas.microsoft.com/office/drawing/2014/main" id="{FB2ECCDB-AB61-D3F0-0946-BA5285B0A566}"/>
              </a:ext>
            </a:extLst>
          </p:cNvPr>
          <p:cNvSpPr txBox="1"/>
          <p:nvPr/>
        </p:nvSpPr>
        <p:spPr>
          <a:xfrm>
            <a:off x="1331156" y="711710"/>
            <a:ext cx="9141567" cy="1477328"/>
          </a:xfrm>
          <a:prstGeom prst="rect">
            <a:avLst/>
          </a:prstGeom>
          <a:noFill/>
        </p:spPr>
        <p:txBody>
          <a:bodyPr wrap="square">
            <a:spAutoFit/>
          </a:bodyPr>
          <a:lstStyle/>
          <a:p>
            <a:pPr defTabSz="1371600">
              <a:buClrTx/>
            </a:pPr>
            <a:r>
              <a:rPr lang="lt-LT" sz="4800" b="1" kern="1200" spc="-2" dirty="0">
                <a:latin typeface="Source Sans Pro" panose="020B0503030403020204" pitchFamily="34" charset="0"/>
                <a:ea typeface="Source Sans Pro" panose="020B0503030403020204" pitchFamily="34" charset="0"/>
              </a:rPr>
              <a:t>Saulė, temperatūra</a:t>
            </a:r>
            <a:endParaRPr lang="lt-LT" sz="4800" b="1" kern="1200" spc="-2" dirty="0">
              <a:solidFill>
                <a:prstClr val="black"/>
              </a:solidFill>
              <a:latin typeface="Source Sans Pro" panose="020B0503030403020204" pitchFamily="34" charset="0"/>
              <a:ea typeface="Source Sans Pro" panose="020B0503030403020204" pitchFamily="34" charset="0"/>
            </a:endParaRPr>
          </a:p>
          <a:p>
            <a:pPr defTabSz="1371600">
              <a:buClrTx/>
            </a:pPr>
            <a:endParaRPr lang="lt-LT" sz="4200" kern="1200" spc="-2" dirty="0">
              <a:solidFill>
                <a:prstClr val="black"/>
              </a:solidFill>
            </a:endParaRPr>
          </a:p>
        </p:txBody>
      </p:sp>
      <p:grpSp>
        <p:nvGrpSpPr>
          <p:cNvPr id="30" name="Group 29">
            <a:extLst>
              <a:ext uri="{FF2B5EF4-FFF2-40B4-BE49-F238E27FC236}">
                <a16:creationId xmlns:a16="http://schemas.microsoft.com/office/drawing/2014/main" id="{2A17FE0A-0971-0F0E-1121-A47E4E988CA3}"/>
              </a:ext>
            </a:extLst>
          </p:cNvPr>
          <p:cNvGrpSpPr/>
          <p:nvPr/>
        </p:nvGrpSpPr>
        <p:grpSpPr>
          <a:xfrm>
            <a:off x="897060" y="2490555"/>
            <a:ext cx="4489329" cy="3024420"/>
            <a:chOff x="573446" y="2093004"/>
            <a:chExt cx="4937760" cy="1143000"/>
          </a:xfrm>
        </p:grpSpPr>
        <p:sp>
          <p:nvSpPr>
            <p:cNvPr id="11" name="Shape 3">
              <a:extLst>
                <a:ext uri="{FF2B5EF4-FFF2-40B4-BE49-F238E27FC236}">
                  <a16:creationId xmlns:a16="http://schemas.microsoft.com/office/drawing/2014/main" id="{4ED0DDD5-3B27-AFF8-1A54-6759EE6F36A1}"/>
                </a:ext>
              </a:extLst>
            </p:cNvPr>
            <p:cNvSpPr/>
            <p:nvPr/>
          </p:nvSpPr>
          <p:spPr>
            <a:xfrm>
              <a:off x="573446" y="2093004"/>
              <a:ext cx="4937760" cy="1143000"/>
            </a:xfrm>
            <a:prstGeom prst="rect">
              <a:avLst/>
            </a:prstGeom>
            <a:solidFill>
              <a:srgbClr val="F2F1EB"/>
            </a:solidFill>
            <a:ln w="12700">
              <a:solidFill>
                <a:srgbClr val="D6D4CA"/>
              </a:solidFill>
              <a:prstDash val="solid"/>
            </a:ln>
          </p:spPr>
          <p:txBody>
            <a:bodyPr/>
            <a:lstStyle/>
            <a:p>
              <a:pPr defTabSz="1371600">
                <a:buClrTx/>
              </a:pPr>
              <a:endParaRPr lang="en-US" sz="2700" kern="1200">
                <a:solidFill>
                  <a:prstClr val="black"/>
                </a:solidFill>
              </a:endParaRPr>
            </a:p>
          </p:txBody>
        </p:sp>
        <p:sp>
          <p:nvSpPr>
            <p:cNvPr id="12" name="Text 4">
              <a:extLst>
                <a:ext uri="{FF2B5EF4-FFF2-40B4-BE49-F238E27FC236}">
                  <a16:creationId xmlns:a16="http://schemas.microsoft.com/office/drawing/2014/main" id="{5494F4DB-0735-005B-8476-35A3CBE577F0}"/>
                </a:ext>
              </a:extLst>
            </p:cNvPr>
            <p:cNvSpPr/>
            <p:nvPr/>
          </p:nvSpPr>
          <p:spPr>
            <a:xfrm>
              <a:off x="862844" y="2228845"/>
              <a:ext cx="2286000" cy="228600"/>
            </a:xfrm>
            <a:prstGeom prst="rect">
              <a:avLst/>
            </a:prstGeom>
            <a:noFill/>
            <a:ln/>
          </p:spPr>
          <p:txBody>
            <a:bodyPr wrap="square" lIns="0" tIns="0" rIns="0" bIns="0" rtlCol="0" anchor="ctr"/>
            <a:lstStyle/>
            <a:p>
              <a:pPr defTabSz="1371600">
                <a:buClrTx/>
              </a:pPr>
              <a:r>
                <a:rPr lang="en-US" sz="3300" b="1" kern="1200" dirty="0">
                  <a:solidFill>
                    <a:srgbClr val="2F6F9F"/>
                  </a:solidFill>
                </a:rPr>
                <a:t>Šaltas </a:t>
              </a:r>
              <a:r>
                <a:rPr lang="en-US" sz="3300" b="1" kern="1200" dirty="0">
                  <a:solidFill>
                    <a:srgbClr val="2F6F9F"/>
                  </a:solidFill>
                  <a:latin typeface="Source Sans Pro" panose="020B0503030403020204" pitchFamily="34" charset="0"/>
                  <a:ea typeface="Source Sans Pro" panose="020B0503030403020204" pitchFamily="34" charset="0"/>
                </a:rPr>
                <a:t>laikotarpis</a:t>
              </a:r>
              <a:endParaRPr lang="en-US" sz="3300" kern="1200" dirty="0">
                <a:solidFill>
                  <a:prstClr val="black"/>
                </a:solidFill>
                <a:latin typeface="Source Sans Pro" panose="020B0503030403020204" pitchFamily="34" charset="0"/>
                <a:ea typeface="Source Sans Pro" panose="020B0503030403020204" pitchFamily="34" charset="0"/>
              </a:endParaRPr>
            </a:p>
          </p:txBody>
        </p:sp>
        <p:sp>
          <p:nvSpPr>
            <p:cNvPr id="13" name="Text 5">
              <a:extLst>
                <a:ext uri="{FF2B5EF4-FFF2-40B4-BE49-F238E27FC236}">
                  <a16:creationId xmlns:a16="http://schemas.microsoft.com/office/drawing/2014/main" id="{EB2D8A80-0347-07F4-8F9A-916B9918D570}"/>
                </a:ext>
              </a:extLst>
            </p:cNvPr>
            <p:cNvSpPr/>
            <p:nvPr/>
          </p:nvSpPr>
          <p:spPr>
            <a:xfrm>
              <a:off x="862844" y="2603900"/>
              <a:ext cx="4591676" cy="495734"/>
            </a:xfrm>
            <a:prstGeom prst="rect">
              <a:avLst/>
            </a:prstGeom>
            <a:noFill/>
            <a:ln/>
          </p:spPr>
          <p:txBody>
            <a:bodyPr wrap="square" lIns="381" tIns="381" rIns="381" bIns="381" rtlCol="0" anchor="ctr">
              <a:noAutofit/>
            </a:bodyPr>
            <a:lstStyle/>
            <a:p>
              <a:pPr defTabSz="1371600">
                <a:buClrTx/>
              </a:pPr>
              <a:r>
                <a:rPr lang="en-US" sz="2700" kern="1200" dirty="0">
                  <a:solidFill>
                    <a:srgbClr val="1E2522"/>
                  </a:solidFill>
                  <a:latin typeface="Source Sans Pro" panose="020B0503030403020204" pitchFamily="34" charset="0"/>
                  <a:ea typeface="Source Sans Pro" panose="020B0503030403020204" pitchFamily="34" charset="0"/>
                  <a:cs typeface="Aptos" pitchFamily="34" charset="-120"/>
                </a:rPr>
                <a:t>Daugiau šildymo emisijų, dažnesnės inversijos, </a:t>
              </a:r>
              <a:r>
                <a:rPr lang="en-US" sz="2700" kern="1200" dirty="0" err="1">
                  <a:solidFill>
                    <a:srgbClr val="1E2522"/>
                  </a:solidFill>
                  <a:latin typeface="Source Sans Pro" panose="020B0503030403020204" pitchFamily="34" charset="0"/>
                  <a:ea typeface="Source Sans Pro" panose="020B0503030403020204" pitchFamily="34" charset="0"/>
                  <a:cs typeface="Aptos" pitchFamily="34" charset="-120"/>
                </a:rPr>
                <a:t>silpnesnis</a:t>
              </a:r>
              <a:r>
                <a:rPr lang="en-US" sz="2700" kern="1200" dirty="0">
                  <a:solidFill>
                    <a:srgbClr val="1E2522"/>
                  </a:solidFill>
                  <a:latin typeface="Source Sans Pro" panose="020B0503030403020204" pitchFamily="34" charset="0"/>
                  <a:ea typeface="Source Sans Pro" panose="020B0503030403020204" pitchFamily="34" charset="0"/>
                  <a:cs typeface="Aptos" pitchFamily="34" charset="-120"/>
                </a:rPr>
                <a:t> </a:t>
              </a:r>
              <a:r>
                <a:rPr lang="en-US" sz="2700" kern="1200" dirty="0" err="1">
                  <a:solidFill>
                    <a:srgbClr val="1E2522"/>
                  </a:solidFill>
                  <a:latin typeface="Source Sans Pro" panose="020B0503030403020204" pitchFamily="34" charset="0"/>
                  <a:ea typeface="Source Sans Pro" panose="020B0503030403020204" pitchFamily="34" charset="0"/>
                  <a:cs typeface="Aptos" pitchFamily="34" charset="-120"/>
                </a:rPr>
                <a:t>maišimasis</a:t>
              </a:r>
              <a:r>
                <a:rPr lang="en-US" sz="2700" kern="1200" dirty="0">
                  <a:solidFill>
                    <a:srgbClr val="1E2522"/>
                  </a:solidFill>
                  <a:latin typeface="Source Sans Pro" panose="020B0503030403020204" pitchFamily="34" charset="0"/>
                  <a:ea typeface="Source Sans Pro" panose="020B0503030403020204" pitchFamily="34" charset="0"/>
                  <a:cs typeface="Aptos" pitchFamily="34" charset="-120"/>
                </a:rPr>
                <a:t>.</a:t>
              </a:r>
              <a:endParaRPr lang="en-US" sz="2700" kern="1200" dirty="0">
                <a:solidFill>
                  <a:prstClr val="black"/>
                </a:solidFill>
                <a:latin typeface="Source Sans Pro" panose="020B0503030403020204" pitchFamily="34" charset="0"/>
                <a:ea typeface="Source Sans Pro" panose="020B0503030403020204" pitchFamily="34" charset="0"/>
              </a:endParaRPr>
            </a:p>
          </p:txBody>
        </p:sp>
      </p:grpSp>
      <p:sp>
        <p:nvSpPr>
          <p:cNvPr id="14" name="Shape 6">
            <a:extLst>
              <a:ext uri="{FF2B5EF4-FFF2-40B4-BE49-F238E27FC236}">
                <a16:creationId xmlns:a16="http://schemas.microsoft.com/office/drawing/2014/main" id="{6A18C074-E1B8-783F-01B3-7478503D3BAD}"/>
              </a:ext>
            </a:extLst>
          </p:cNvPr>
          <p:cNvSpPr/>
          <p:nvPr/>
        </p:nvSpPr>
        <p:spPr>
          <a:xfrm>
            <a:off x="5597970" y="2490557"/>
            <a:ext cx="11792973" cy="7382106"/>
          </a:xfrm>
          <a:prstGeom prst="rect">
            <a:avLst/>
          </a:prstGeom>
          <a:solidFill>
            <a:srgbClr val="F2F1EB"/>
          </a:solidFill>
          <a:ln w="12700">
            <a:solidFill>
              <a:srgbClr val="D6D4CA"/>
            </a:solidFill>
            <a:prstDash val="solid"/>
          </a:ln>
        </p:spPr>
        <p:txBody>
          <a:bodyPr/>
          <a:lstStyle/>
          <a:p>
            <a:pPr defTabSz="1371600">
              <a:buClrTx/>
            </a:pPr>
            <a:endParaRPr lang="en-US" sz="2700" kern="1200">
              <a:solidFill>
                <a:prstClr val="black"/>
              </a:solidFill>
            </a:endParaRPr>
          </a:p>
        </p:txBody>
      </p:sp>
      <p:sp>
        <p:nvSpPr>
          <p:cNvPr id="15" name="Text 7">
            <a:extLst>
              <a:ext uri="{FF2B5EF4-FFF2-40B4-BE49-F238E27FC236}">
                <a16:creationId xmlns:a16="http://schemas.microsoft.com/office/drawing/2014/main" id="{E7E483EF-6025-DDF4-D38B-96AA5F8A71F0}"/>
              </a:ext>
            </a:extLst>
          </p:cNvPr>
          <p:cNvSpPr/>
          <p:nvPr/>
        </p:nvSpPr>
        <p:spPr>
          <a:xfrm>
            <a:off x="5772150" y="2757519"/>
            <a:ext cx="6369693" cy="297933"/>
          </a:xfrm>
          <a:prstGeom prst="rect">
            <a:avLst/>
          </a:prstGeom>
          <a:noFill/>
          <a:ln/>
        </p:spPr>
        <p:txBody>
          <a:bodyPr wrap="square" lIns="0" tIns="0" rIns="0" bIns="0" rtlCol="0" anchor="ctr"/>
          <a:lstStyle/>
          <a:p>
            <a:pPr defTabSz="1371600">
              <a:buClrTx/>
            </a:pPr>
            <a:r>
              <a:rPr lang="en-US" sz="3300" b="1" kern="1200" dirty="0">
                <a:solidFill>
                  <a:srgbClr val="C66A38"/>
                </a:solidFill>
                <a:latin typeface="Source Sans Pro" panose="020B0503030403020204" pitchFamily="34" charset="0"/>
                <a:ea typeface="Source Sans Pro" panose="020B0503030403020204" pitchFamily="34" charset="0"/>
              </a:rPr>
              <a:t>Karštas ir saulėtas laikotarpis</a:t>
            </a:r>
            <a:endParaRPr lang="en-US" sz="3300" kern="1200" dirty="0">
              <a:solidFill>
                <a:prstClr val="black"/>
              </a:solidFill>
              <a:latin typeface="Source Sans Pro" panose="020B0503030403020204" pitchFamily="34" charset="0"/>
              <a:ea typeface="Source Sans Pro" panose="020B0503030403020204" pitchFamily="34" charset="0"/>
            </a:endParaRPr>
          </a:p>
        </p:txBody>
      </p:sp>
      <p:sp>
        <p:nvSpPr>
          <p:cNvPr id="16" name="Text 8">
            <a:extLst>
              <a:ext uri="{FF2B5EF4-FFF2-40B4-BE49-F238E27FC236}">
                <a16:creationId xmlns:a16="http://schemas.microsoft.com/office/drawing/2014/main" id="{7B3AE538-54AB-AC9B-EB05-B490D36AEAD8}"/>
              </a:ext>
            </a:extLst>
          </p:cNvPr>
          <p:cNvSpPr/>
          <p:nvPr/>
        </p:nvSpPr>
        <p:spPr>
          <a:xfrm>
            <a:off x="5772151" y="5143499"/>
            <a:ext cx="11505560" cy="4243389"/>
          </a:xfrm>
          <a:prstGeom prst="rect">
            <a:avLst/>
          </a:prstGeom>
          <a:noFill/>
          <a:ln/>
        </p:spPr>
        <p:txBody>
          <a:bodyPr wrap="square" lIns="381" tIns="381" rIns="381" bIns="381" rtlCol="0" anchor="ctr">
            <a:noAutofit/>
          </a:bodyPr>
          <a:lstStyle/>
          <a:p>
            <a:pPr defTabSz="1371600">
              <a:buClrTx/>
            </a:pPr>
            <a:r>
              <a:rPr lang="en-US" sz="2700" kern="1200" dirty="0">
                <a:solidFill>
                  <a:srgbClr val="1E2522"/>
                </a:solidFill>
                <a:latin typeface="Source Sans Pro" panose="020B0503030403020204" pitchFamily="34" charset="0"/>
                <a:ea typeface="Source Sans Pro" panose="020B0503030403020204" pitchFamily="34" charset="0"/>
                <a:cs typeface="Aptos" pitchFamily="34" charset="-120"/>
              </a:rPr>
              <a:t>Saulės spinduliuotė ir aukšta </a:t>
            </a:r>
            <a:r>
              <a:rPr lang="en-US" sz="2700" kern="1200" dirty="0" err="1">
                <a:solidFill>
                  <a:srgbClr val="1E2522"/>
                </a:solidFill>
                <a:latin typeface="Source Sans Pro" panose="020B0503030403020204" pitchFamily="34" charset="0"/>
                <a:ea typeface="Source Sans Pro" panose="020B0503030403020204" pitchFamily="34" charset="0"/>
                <a:cs typeface="Aptos" pitchFamily="34" charset="-120"/>
              </a:rPr>
              <a:t>temperatūra</a:t>
            </a:r>
            <a:r>
              <a:rPr lang="en-US" sz="2700" kern="1200" dirty="0">
                <a:solidFill>
                  <a:srgbClr val="1E2522"/>
                </a:solidFill>
                <a:latin typeface="Source Sans Pro" panose="020B0503030403020204" pitchFamily="34" charset="0"/>
                <a:ea typeface="Source Sans Pro" panose="020B0503030403020204" pitchFamily="34" charset="0"/>
                <a:cs typeface="Aptos" pitchFamily="34" charset="-120"/>
              </a:rPr>
              <a:t> </a:t>
            </a:r>
            <a:r>
              <a:rPr lang="lt-LT" sz="2700" kern="1200" dirty="0">
                <a:solidFill>
                  <a:srgbClr val="1E2522"/>
                </a:solidFill>
                <a:latin typeface="Source Sans Pro" panose="020B0503030403020204" pitchFamily="34" charset="0"/>
                <a:ea typeface="Source Sans Pro" panose="020B0503030403020204" pitchFamily="34" charset="0"/>
                <a:cs typeface="Aptos" pitchFamily="34" charset="-120"/>
              </a:rPr>
              <a:t>skatina fotocheminę ozono gamybą, ypač karštu ir ramiu oru.</a:t>
            </a:r>
          </a:p>
          <a:p>
            <a:pPr defTabSz="1371600">
              <a:buClrTx/>
            </a:pPr>
            <a:endParaRPr lang="lt-LT" sz="2700" kern="1200" dirty="0">
              <a:solidFill>
                <a:srgbClr val="1E2522"/>
              </a:solidFill>
              <a:latin typeface="Source Sans Pro" panose="020B0503030403020204" pitchFamily="34" charset="0"/>
              <a:ea typeface="Source Sans Pro" panose="020B0503030403020204" pitchFamily="34" charset="0"/>
              <a:cs typeface="Aptos" pitchFamily="34" charset="-120"/>
            </a:endParaRPr>
          </a:p>
          <a:p>
            <a:pPr defTabSz="1371600">
              <a:buClrTx/>
            </a:pPr>
            <a:r>
              <a:rPr lang="lt-LT" sz="2700" kern="1200" dirty="0">
                <a:solidFill>
                  <a:srgbClr val="1E2522"/>
                </a:solidFill>
                <a:latin typeface="Source Sans Pro" panose="020B0503030403020204" pitchFamily="34" charset="0"/>
                <a:ea typeface="Source Sans Pro" panose="020B0503030403020204" pitchFamily="34" charset="0"/>
              </a:rPr>
              <a:t>Karštos, sausos gatvės stiprina paviršių dulkių problematiką. Sausomis, karštomis dienomis didėja kelių dulkių pakėlimas.</a:t>
            </a:r>
          </a:p>
          <a:p>
            <a:pPr defTabSz="1371600">
              <a:buClrTx/>
            </a:pPr>
            <a:endParaRPr lang="lt-LT" sz="2700" kern="1200" dirty="0">
              <a:solidFill>
                <a:srgbClr val="1E2522"/>
              </a:solidFill>
              <a:latin typeface="Source Sans Pro" panose="020B0503030403020204" pitchFamily="34" charset="0"/>
              <a:ea typeface="Source Sans Pro" panose="020B0503030403020204" pitchFamily="34" charset="0"/>
            </a:endParaRPr>
          </a:p>
          <a:p>
            <a:pPr defTabSz="1371600">
              <a:buClrTx/>
            </a:pPr>
            <a:r>
              <a:rPr lang="lt-LT" sz="2700" kern="1200" dirty="0">
                <a:solidFill>
                  <a:prstClr val="black"/>
                </a:solidFill>
                <a:latin typeface="Source Sans Pro" panose="020B0503030403020204" pitchFamily="34" charset="0"/>
                <a:ea typeface="Source Sans Pro" panose="020B0503030403020204" pitchFamily="34" charset="0"/>
              </a:rPr>
              <a:t>Per karščius įvairūs paviršiai ne tik stipriai įkaista (ypač asfaltas ir kitos kietosios dangos), bet ir išsausėja. Dėl to dulkės ir kitos smulkios dalelės lengviau pakyla nuo paviršių, o kylantys šilto oro srautai padeda joms ilgiau išsilaikyti ore. Tai ypač pastebima intensyvaus eismo vietose, kur transportas nuolat pakelia dulkes</a:t>
            </a:r>
            <a:r>
              <a:rPr lang="lt-LT" sz="3000" kern="1200" dirty="0">
                <a:solidFill>
                  <a:prstClr val="black"/>
                </a:solidFill>
                <a:latin typeface="Source Sans Pro" panose="020B0503030403020204" pitchFamily="34" charset="0"/>
                <a:ea typeface="Source Sans Pro" panose="020B0503030403020204" pitchFamily="34" charset="0"/>
              </a:rPr>
              <a:t>.</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r>
              <a:rPr lang="lt-LT" sz="2700" kern="1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rPr>
              <a:t>Ozono koncentracija paprastai padidėja ramią ir saulėtą (pavasario-vasaros) dieną, nes formuojasi vadinamasis fotocheminis (arba Los Andželo tipo) smogas. Jo metu dėl intensyvios Saulės spinduliuotės skyla miestuose esančio transporto išskiriami teršalai. Susidaro ne tik ozonas, bet ir azoto oksidai. </a:t>
            </a:r>
          </a:p>
          <a:p>
            <a:pPr defTabSz="1371600">
              <a:buClrTx/>
            </a:pPr>
            <a:endParaRPr lang="lt-LT" sz="3000" kern="1200" dirty="0">
              <a:solidFill>
                <a:prstClr val="black"/>
              </a:solidFill>
              <a:latin typeface="Source Sans Pro" panose="020B0503030403020204" pitchFamily="34" charset="0"/>
              <a:ea typeface="Source Sans Pro" panose="020B0503030403020204" pitchFamily="34" charset="0"/>
            </a:endParaRPr>
          </a:p>
          <a:p>
            <a:pPr defTabSz="1371600">
              <a:buClrTx/>
            </a:pPr>
            <a:endParaRPr lang="lt-LT" sz="3000" kern="1200" dirty="0">
              <a:solidFill>
                <a:srgbClr val="1E2522"/>
              </a:solidFill>
              <a:latin typeface="Source Sans Pro" panose="020B0503030403020204" pitchFamily="34" charset="0"/>
              <a:ea typeface="Source Sans Pro" panose="020B0503030403020204" pitchFamily="34" charset="0"/>
            </a:endParaRPr>
          </a:p>
          <a:p>
            <a:pPr defTabSz="1371600">
              <a:buClrTx/>
            </a:pPr>
            <a:endParaRPr lang="en-US" sz="2700" kern="1200" dirty="0">
              <a:solidFill>
                <a:prstClr val="black"/>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10298179"/>
      </p:ext>
    </p:extLst>
  </p:cSld>
  <p:clrMapOvr>
    <a:masterClrMapping/>
  </p:clrMapOvr>
</p:sld>
</file>

<file path=ppt/theme/theme1.xml><?xml version="1.0" encoding="utf-8"?>
<a:theme xmlns:a="http://schemas.openxmlformats.org/drawingml/2006/main" name="Neautralus Klimatui Vilnius">
  <a:themeElements>
    <a:clrScheme name="Simple Light">
      <a:dk1>
        <a:srgbClr val="4073D3"/>
      </a:dk1>
      <a:lt1>
        <a:srgbClr val="F5F8FC"/>
      </a:lt1>
      <a:dk2>
        <a:srgbClr val="474747"/>
      </a:dk2>
      <a:lt2>
        <a:srgbClr val="B3C7ED"/>
      </a:lt2>
      <a:accent1>
        <a:srgbClr val="4073D3"/>
      </a:accent1>
      <a:accent2>
        <a:srgbClr val="E2EAF8"/>
      </a:accent2>
      <a:accent3>
        <a:srgbClr val="333333"/>
      </a:accent3>
      <a:accent4>
        <a:srgbClr val="35A854"/>
      </a:accent4>
      <a:accent5>
        <a:srgbClr val="EC462A"/>
      </a:accent5>
      <a:accent6>
        <a:srgbClr val="FFA80E"/>
      </a:accent6>
      <a:hlink>
        <a:srgbClr val="4073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3798fa2-5e46-483d-9656-a1e70f01be12">
      <Terms xmlns="http://schemas.microsoft.com/office/infopath/2007/PartnerControls"/>
    </lcf76f155ced4ddcb4097134ff3c332f>
    <TaxCatchAll xmlns="0f90abaf-a082-4622-8b0e-b7fa70308c0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as" ma:contentTypeID="0x0101004F39E8E81ECC8549A4D724DFC1430ED2" ma:contentTypeVersion="16" ma:contentTypeDescription="Kurkite naują dokumentą." ma:contentTypeScope="" ma:versionID="6ba51715571be8780f86c5c6be42765d">
  <xsd:schema xmlns:xsd="http://www.w3.org/2001/XMLSchema" xmlns:xs="http://www.w3.org/2001/XMLSchema" xmlns:p="http://schemas.microsoft.com/office/2006/metadata/properties" xmlns:ns2="93798fa2-5e46-483d-9656-a1e70f01be12" xmlns:ns3="0f90abaf-a082-4622-8b0e-b7fa70308c0b" targetNamespace="http://schemas.microsoft.com/office/2006/metadata/properties" ma:root="true" ma:fieldsID="36acc92dd0ac1295127e7e4141c23a0c" ns2:_="" ns3:_="">
    <xsd:import namespace="93798fa2-5e46-483d-9656-a1e70f01be12"/>
    <xsd:import namespace="0f90abaf-a082-4622-8b0e-b7fa70308c0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798fa2-5e46-483d-9656-a1e70f01be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d4f10693-d3a5-4d5c-b7b9-77b57b39cc1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90abaf-a082-4622-8b0e-b7fa70308c0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b466266-e6f4-4ca4-b502-1643845ad780}" ma:internalName="TaxCatchAll" ma:showField="CatchAllData" ma:web="0f90abaf-a082-4622-8b0e-b7fa70308c0b">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2C1650-E501-433B-A861-1B7D3CAFFABB}">
  <ds:schemaRefs>
    <ds:schemaRef ds:uri="http://schemas.microsoft.com/office/2006/metadata/properties"/>
    <ds:schemaRef ds:uri="http://schemas.microsoft.com/office/infopath/2007/PartnerControls"/>
    <ds:schemaRef ds:uri="93798fa2-5e46-483d-9656-a1e70f01be12"/>
    <ds:schemaRef ds:uri="0f90abaf-a082-4622-8b0e-b7fa70308c0b"/>
  </ds:schemaRefs>
</ds:datastoreItem>
</file>

<file path=customXml/itemProps2.xml><?xml version="1.0" encoding="utf-8"?>
<ds:datastoreItem xmlns:ds="http://schemas.openxmlformats.org/officeDocument/2006/customXml" ds:itemID="{6794F2C0-6EED-4881-84FC-892A93C8549B}">
  <ds:schemaRefs>
    <ds:schemaRef ds:uri="http://schemas.microsoft.com/sharepoint/v3/contenttype/forms"/>
  </ds:schemaRefs>
</ds:datastoreItem>
</file>

<file path=customXml/itemProps3.xml><?xml version="1.0" encoding="utf-8"?>
<ds:datastoreItem xmlns:ds="http://schemas.openxmlformats.org/officeDocument/2006/customXml" ds:itemID="{AC164959-2C9A-42C8-8969-D86522F8B8FB}"/>
</file>

<file path=docProps/app.xml><?xml version="1.0" encoding="utf-8"?>
<Properties xmlns="http://schemas.openxmlformats.org/officeDocument/2006/extended-properties" xmlns:vt="http://schemas.openxmlformats.org/officeDocument/2006/docPropsVTypes">
  <TotalTime>1266</TotalTime>
  <Words>2310</Words>
  <Application>Microsoft Office PowerPoint</Application>
  <PresentationFormat>Custom</PresentationFormat>
  <Paragraphs>277</Paragraphs>
  <Slides>32</Slides>
  <Notes>16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Aptos</vt:lpstr>
      <vt:lpstr>Arial</vt:lpstr>
      <vt:lpstr>Arial Bold</vt:lpstr>
      <vt:lpstr>Calibri</vt:lpstr>
      <vt:lpstr>Symbol</vt:lpstr>
      <vt:lpstr>Source Sans Pro</vt:lpstr>
      <vt:lpstr>Times New Roman</vt:lpstr>
      <vt:lpstr>Wingdings</vt:lpstr>
      <vt:lpstr>Neautralus Klimatui Vilnius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Modeliavimo rezultatai, Kareivių g. (2025 m.) Maks. 24 val. KD2,5 konc. (µg/m3). Bendra emisija 5 kartus didesnė už exhaust   Teršalų dispersijos zona – po 70-80 metrų į abi puses nuo gatvės centrinės ašies</vt:lpstr>
      <vt:lpstr>Modeliavimo rezultatai, Kareivių g. (2025 m.) Maks. 24 val. KD10 konc. (µg/m3). Bendra emisija 10 kartų didesnė už exhaust   Teršalų dispersijos zona – po 60-80 metrų į abi puses nuo gatvės centrinės ašies</vt:lpstr>
      <vt:lpstr>Modeliavimo rezultatai, Kareivių g. (2025 m.) Maks. 1 val. NO2 koncentracija (µg/m3)  Teršalų dispersijos zona – po 30 metrų į abi puses nuo gatvės centrinės ašies</vt:lpstr>
      <vt:lpstr>Kokių pokyčių reikia? Nuo idėjos iki realaus pritaikymo... </vt:lpstr>
      <vt:lpstr>Savo saugumu turiu pasirūpinti pats, ar mano saugumu turi pasirūpinti kiti?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Marijus Zabiela</dc:creator>
  <cp:lastModifiedBy>Marijus Zabiela</cp:lastModifiedBy>
  <cp:revision>411</cp:revision>
  <dcterms:modified xsi:type="dcterms:W3CDTF">2026-05-15T06:29:50Z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0x0101004F39E8E81ECC8549A4D724DFC1430ED2</vt:lpwstr>
  </property>
  <property fmtid="{D5CDD505-2E9C-101B-9397-08002B2CF9AE}" pid="3" name="MediaServiceImageTags">
    <vt:lpwstr/>
  </property>
</Properties>
</file>